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1F1FB-BA87-312A-FC35-4D610E0EA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23E9C-6650-23A5-B7F1-7913BCAEA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08EE2F-7F5F-389A-A092-630F0DA4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FC692-4B54-8755-F483-6A2D1CE9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23FD8E-6E5B-BAAF-AE29-A974CCF6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8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C0D3B-8E92-9146-A64D-28316DAF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E13812-4A37-01BE-E05E-F348AA24B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194A80-53B1-4806-BF36-A6B65D59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F7CBE3-5DD4-C608-B4BF-06CACC2F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6674E-2E63-228F-25A0-C6081C4F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377FF2-0D3C-84D9-4295-FEAE66969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5AF308-9FB6-F7F9-217F-05E9AA764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8B5B85-D75B-598A-AED7-9AF1D5B8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582A9-FE21-761D-E2F2-DC4015A2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99693-1512-8C4E-D76D-C5676BAD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3C9A-4990-5BAD-4788-8689CB39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334791-4FDD-3DD8-8B8C-25CF866E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B15F1-2CBC-8244-CC09-84A540B9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2273D-E186-28DC-7477-C721EEC5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C814E-EB77-A9F9-28A0-2CDA322C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C5B0E-9AA9-5B4C-6E11-6F2CD2DA8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A1A85C-2667-257B-1953-05DA26AB3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24B700-3A59-CE5E-1EA3-56062C75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58B0B2-C6E7-7680-4F92-258C7F40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B75DDA-8741-42BC-D0C7-A917B6E1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83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A44E67-383C-B68E-80B5-C0FAC4D4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961B1-97EC-2A96-3D0B-6A3E4D847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9A2F52-EBD2-FA4F-07EA-09CD5F045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9884F-EFCA-BC37-E080-D2BFC7BB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E89C48-CBEF-5E08-0319-1546FEBD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DCE9A8-B6CB-4B58-18F5-CDA0D3DA6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84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897DB-8B45-0E64-0FB3-010632FF4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60C74E-3660-B45E-A537-7BC1E557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419346-F554-D641-6AAF-F3E788DE8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4C1AB9-BCAC-3AFA-9B19-8F05A2418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97000C-46BD-6023-C9F8-3FC95AFF5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B968F5-E107-4B72-CF20-24562007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52AE89-030E-C7DD-8CD0-77F20AA7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BB4566-127D-B700-F8D3-62AF8A76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09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7D194-1933-8D99-E751-6EB31BE4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59E95B-0495-A510-EAD1-BDBDC36D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D09336-C42D-8759-BD4B-CDF29062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E5AE61-CEA9-9FCA-81FC-4E931F12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2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4FDF74-896E-9C41-A977-26158CB21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D55386-5C04-B38A-D532-D8CCFCC9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DA7A07-7CE7-C320-F3F8-8C587E7B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9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85A9A-2C07-DEA7-C105-B002AA39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AEEEEB-534C-3034-4F26-C669A8BC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D81110-25A5-F521-0BA0-74EE0E2DD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B9930-C97C-E935-6943-3D224AE6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B60EA0-79CB-F37D-8BA7-A5843C86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BB778D-657B-A483-18E9-B76DD18B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6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FCA4C-E98C-1D6B-B460-2F07F570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9FCAAF-0C19-C1B0-E21E-F1F24BD6C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B53783-146E-BE96-CF96-1B3A6CFF4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DAB5-74D4-A8CA-A7A7-92B7AC5A9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15088D-B088-1D70-C0F0-D1826784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32F067-4316-7693-D8C2-A242096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723E8B-6DF2-CE65-2956-041C56C0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87D95C-85D9-8EB9-935C-134B6305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563AB6-DB37-A7FE-2D79-5AEDB884C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311D5-4455-40B8-8EF3-AF7F372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41F91-182A-42B9-BA79-C215EF5BB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5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16E3FC6B-3B9D-2751-2167-D647F1D28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089293"/>
              </p:ext>
            </p:extLst>
          </p:nvPr>
        </p:nvGraphicFramePr>
        <p:xfrm>
          <a:off x="767080" y="450360"/>
          <a:ext cx="10657840" cy="595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568">
                  <a:extLst>
                    <a:ext uri="{9D8B030D-6E8A-4147-A177-3AD203B41FA5}">
                      <a16:colId xmlns:a16="http://schemas.microsoft.com/office/drawing/2014/main" val="842525949"/>
                    </a:ext>
                  </a:extLst>
                </a:gridCol>
                <a:gridCol w="2131568">
                  <a:extLst>
                    <a:ext uri="{9D8B030D-6E8A-4147-A177-3AD203B41FA5}">
                      <a16:colId xmlns:a16="http://schemas.microsoft.com/office/drawing/2014/main" val="4007338473"/>
                    </a:ext>
                  </a:extLst>
                </a:gridCol>
                <a:gridCol w="1065784">
                  <a:extLst>
                    <a:ext uri="{9D8B030D-6E8A-4147-A177-3AD203B41FA5}">
                      <a16:colId xmlns:a16="http://schemas.microsoft.com/office/drawing/2014/main" val="848594552"/>
                    </a:ext>
                  </a:extLst>
                </a:gridCol>
                <a:gridCol w="1065784">
                  <a:extLst>
                    <a:ext uri="{9D8B030D-6E8A-4147-A177-3AD203B41FA5}">
                      <a16:colId xmlns:a16="http://schemas.microsoft.com/office/drawing/2014/main" val="1368783530"/>
                    </a:ext>
                  </a:extLst>
                </a:gridCol>
                <a:gridCol w="2131568">
                  <a:extLst>
                    <a:ext uri="{9D8B030D-6E8A-4147-A177-3AD203B41FA5}">
                      <a16:colId xmlns:a16="http://schemas.microsoft.com/office/drawing/2014/main" val="1964610863"/>
                    </a:ext>
                  </a:extLst>
                </a:gridCol>
                <a:gridCol w="2131568">
                  <a:extLst>
                    <a:ext uri="{9D8B030D-6E8A-4147-A177-3AD203B41FA5}">
                      <a16:colId xmlns:a16="http://schemas.microsoft.com/office/drawing/2014/main" val="253618313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主要パートナー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主要活動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価値提案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顧客との関係性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顧客セグメント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196221"/>
                  </a:ext>
                </a:extLst>
              </a:tr>
              <a:tr h="1620000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81502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主要リソース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チャネル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277722"/>
                  </a:ext>
                </a:extLst>
              </a:tr>
              <a:tr h="162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906414"/>
                  </a:ext>
                </a:extLst>
              </a:tr>
              <a:tr h="360000">
                <a:tc gridSpan="3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コスト構造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収益の流れ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871104"/>
                  </a:ext>
                </a:extLst>
              </a:tr>
              <a:tr h="1620000"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07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4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ビズ研</dc:creator>
  <cp:lastModifiedBy>ビズ研</cp:lastModifiedBy>
  <cp:revision>4</cp:revision>
  <dcterms:created xsi:type="dcterms:W3CDTF">2024-07-26T01:44:58Z</dcterms:created>
  <dcterms:modified xsi:type="dcterms:W3CDTF">2024-07-26T01:57:40Z</dcterms:modified>
</cp:coreProperties>
</file>