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8EE"/>
    <a:srgbClr val="FEF6F0"/>
    <a:srgbClr val="FDFDFD"/>
    <a:srgbClr val="F6F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3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31F1FB-BA87-312A-FC35-4D610E0EA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8923E9C-6650-23A5-B7F1-7913BCAEA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E08EE2F-7F5F-389A-A092-630F0DA48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B3FC692-4B54-8755-F483-6A2D1CE9E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023FD8E-6E5B-BAAF-AE29-A974CCF68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186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AC0D3B-8E92-9146-A64D-28316DAFE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2E13812-4A37-01BE-E05E-F348AA24B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194A80-53B1-4806-BF36-A6B65D593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F7CBE3-5DD4-C608-B4BF-06CACC2F7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26674E-2E63-228F-25A0-C6081C4F2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7005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4377FF2-0D3C-84D9-4295-FEAE66969F5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F5AF308-9FB6-F7F9-217F-05E9AA764D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8B5B85-D75B-598A-AED7-9AF1D5B8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8582A9-FE21-761D-E2F2-DC4015A2F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BE99693-1512-8C4E-D76D-C5676BADE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294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8D3C9A-4990-5BAD-4788-8689CB399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9334791-4FDD-3DD8-8B8C-25CF866E0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6B15F1-2CBC-8244-CC09-84A540B97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52273D-E186-28DC-7477-C721EEC54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EC814E-EB77-A9F9-28A0-2CDA322C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05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9C5B0E-9AA9-5B4C-6E11-6F2CD2DA8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7A1A85C-2667-257B-1953-05DA26AB3C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24B700-3A59-CE5E-1EA3-56062C757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58B0B2-C6E7-7680-4F92-258C7F40B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B75DDA-8741-42BC-D0C7-A917B6E1E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5834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A44E67-383C-B68E-80B5-C0FAC4D49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E961B1-97EC-2A96-3D0B-6A3E4D847A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B9A2F52-EBD2-FA4F-07EA-09CD5F0454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229884F-EFCA-BC37-E080-D2BFC7BB1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AE89C48-CBEF-5E08-0319-1546FEBD6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8DCE9A8-B6CB-4B58-18F5-CDA0D3DA6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0843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4897DB-8B45-0E64-0FB3-010632FF4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D60C74E-3660-B45E-A537-7BC1E557B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3419346-F554-D641-6AAF-F3E788DE8B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D4C1AB9-BCAC-3AFA-9B19-8F05A2418E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497000C-46BD-6023-C9F8-3FC95AFF52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0B968F5-E107-4B72-CF20-245620078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52AE89-030E-C7DD-8CD0-77F20AA7F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BB4566-127D-B700-F8D3-62AF8A76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9098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B7D194-1933-8D99-E751-6EB31BE40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D59E95B-0495-A510-EAD1-BDBDC36DD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5D09336-C42D-8759-BD4B-CDF290626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7E5AE61-CEA9-9FCA-81FC-4E931F122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628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D4FDF74-896E-9C41-A977-26158CB21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E7D55386-5C04-B38A-D532-D8CCFCC92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8DA7A07-7CE7-C320-F3F8-8C587E7B7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093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885A9A-2C07-DEA7-C105-B002AA39A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EAEEEEB-534C-3034-4F26-C669A8BC89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5D81110-25A5-F521-0BA0-74EE0E2DD4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1B9930-C97C-E935-6943-3D224AE6B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5B60EA0-79CB-F37D-8BA7-A5843C86D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DBB778D-657B-A483-18E9-B76DD18B3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68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7FCA4C-E98C-1D6B-B460-2F07F5707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9FCAAF-0C19-C1B0-E21E-F1F24BD6CF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3B53783-146E-BE96-CF96-1B3A6CFF4A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F49DAB5-74D4-A8CA-A7A7-92B7AC5A9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15088D-B088-1D70-C0F0-D18267846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32F067-4316-7693-D8C2-A2420964D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630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3723E8B-6DF2-CE65-2956-041C56C06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87D95C-85D9-8EB9-935C-134B6305E6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563AB6-DB37-A7FE-2D79-5AEDB884C3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DE6E38-A660-4B75-9B19-B7C1070F6692}" type="datetimeFigureOut">
              <a:rPr kumimoji="1" lang="ja-JP" altLang="en-US" smtClean="0"/>
              <a:t>2024/7/26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B311D5-4455-40B8-8EF3-AF7F372D5A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8341F91-182A-42B9-BA79-C215EF5BBF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A54C89-4BAF-4098-A614-7D2831E33D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520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C4726B49-516F-E371-FF11-FDE2926928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750761"/>
              </p:ext>
            </p:extLst>
          </p:nvPr>
        </p:nvGraphicFramePr>
        <p:xfrm>
          <a:off x="584713" y="280702"/>
          <a:ext cx="11022574" cy="62965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4515">
                  <a:extLst>
                    <a:ext uri="{9D8B030D-6E8A-4147-A177-3AD203B41FA5}">
                      <a16:colId xmlns:a16="http://schemas.microsoft.com/office/drawing/2014/main" val="3503039801"/>
                    </a:ext>
                  </a:extLst>
                </a:gridCol>
                <a:gridCol w="2204515">
                  <a:extLst>
                    <a:ext uri="{9D8B030D-6E8A-4147-A177-3AD203B41FA5}">
                      <a16:colId xmlns:a16="http://schemas.microsoft.com/office/drawing/2014/main" val="2869463395"/>
                    </a:ext>
                  </a:extLst>
                </a:gridCol>
                <a:gridCol w="1102257">
                  <a:extLst>
                    <a:ext uri="{9D8B030D-6E8A-4147-A177-3AD203B41FA5}">
                      <a16:colId xmlns:a16="http://schemas.microsoft.com/office/drawing/2014/main" val="2746653809"/>
                    </a:ext>
                  </a:extLst>
                </a:gridCol>
                <a:gridCol w="1102257">
                  <a:extLst>
                    <a:ext uri="{9D8B030D-6E8A-4147-A177-3AD203B41FA5}">
                      <a16:colId xmlns:a16="http://schemas.microsoft.com/office/drawing/2014/main" val="56961258"/>
                    </a:ext>
                  </a:extLst>
                </a:gridCol>
                <a:gridCol w="2204515">
                  <a:extLst>
                    <a:ext uri="{9D8B030D-6E8A-4147-A177-3AD203B41FA5}">
                      <a16:colId xmlns:a16="http://schemas.microsoft.com/office/drawing/2014/main" val="736774173"/>
                    </a:ext>
                  </a:extLst>
                </a:gridCol>
                <a:gridCol w="2204515">
                  <a:extLst>
                    <a:ext uri="{9D8B030D-6E8A-4147-A177-3AD203B41FA5}">
                      <a16:colId xmlns:a16="http://schemas.microsoft.com/office/drawing/2014/main" val="3590163036"/>
                    </a:ext>
                  </a:extLst>
                </a:gridCol>
              </a:tblGrid>
              <a:tr h="2098865">
                <a:tc rowSpan="2">
                  <a:txBody>
                    <a:bodyPr/>
                    <a:lstStyle/>
                    <a:p>
                      <a:r>
                        <a:rPr kumimoji="1" lang="ja-JP" altLang="en-US" dirty="0"/>
                        <a:t>主要パートナー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8F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主要活動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8FC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r>
                        <a:rPr kumimoji="1" lang="ja-JP" altLang="en-US" dirty="0"/>
                        <a:t>価値提案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DFDFD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顧客との関係性</a:t>
                      </a:r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6F0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kumimoji="1" lang="ja-JP" altLang="en-US" dirty="0"/>
                        <a:t>顧客セグメント</a:t>
                      </a:r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6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761680"/>
                  </a:ext>
                </a:extLst>
              </a:tr>
              <a:tr h="2098865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主要リソース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8FC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/>
                        <a:t>チャネル</a:t>
                      </a:r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F6F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1892506"/>
                  </a:ext>
                </a:extLst>
              </a:tr>
              <a:tr h="2098865">
                <a:tc gridSpan="3">
                  <a:txBody>
                    <a:bodyPr/>
                    <a:lstStyle/>
                    <a:p>
                      <a:r>
                        <a:rPr kumimoji="1" lang="ja-JP" altLang="en-US" dirty="0"/>
                        <a:t>コスト構造</a:t>
                      </a: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8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dirty="0"/>
                        <a:t>収益の流れ</a:t>
                      </a: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2F8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1425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40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ビズ研</dc:creator>
  <cp:lastModifiedBy>ビズ研</cp:lastModifiedBy>
  <cp:revision>2</cp:revision>
  <dcterms:created xsi:type="dcterms:W3CDTF">2024-07-26T01:44:58Z</dcterms:created>
  <dcterms:modified xsi:type="dcterms:W3CDTF">2024-07-26T01:51:28Z</dcterms:modified>
</cp:coreProperties>
</file>