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5" r:id="rId6"/>
    <p:sldId id="261" r:id="rId7"/>
    <p:sldId id="262" r:id="rId8"/>
    <p:sldId id="263" r:id="rId9"/>
    <p:sldId id="264" r:id="rId10"/>
    <p:sldId id="270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60" autoAdjust="0"/>
    <p:restoredTop sz="94654" autoAdjust="0"/>
  </p:normalViewPr>
  <p:slideViewPr>
    <p:cSldViewPr snapToGrid="0">
      <p:cViewPr varScale="1">
        <p:scale>
          <a:sx n="68" d="100"/>
          <a:sy n="68" d="100"/>
        </p:scale>
        <p:origin x="1428" y="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82-40C3-82B3-2305C1688E4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82-40C3-82B3-2305C1688E4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Sheet1!$A$2:$A$7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482-40C3-82B3-2305C1688E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62373839"/>
        <c:axId val="1162375279"/>
      </c:barChart>
      <c:catAx>
        <c:axId val="11623738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62375279"/>
        <c:crosses val="autoZero"/>
        <c:auto val="1"/>
        <c:lblAlgn val="ctr"/>
        <c:lblOffset val="100"/>
        <c:noMultiLvlLbl val="0"/>
      </c:catAx>
      <c:valAx>
        <c:axId val="11623752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623738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カテゴリ 1</c:v>
                </c:pt>
                <c:pt idx="1">
                  <c:v>カテゴリ 2</c:v>
                </c:pt>
                <c:pt idx="2">
                  <c:v>カテゴリ 3</c:v>
                </c:pt>
                <c:pt idx="3">
                  <c:v>カテゴリ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465-4923-A668-5FB9397D6AB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カテゴリ 1</c:v>
                </c:pt>
                <c:pt idx="1">
                  <c:v>カテゴリ 2</c:v>
                </c:pt>
                <c:pt idx="2">
                  <c:v>カテゴリ 3</c:v>
                </c:pt>
                <c:pt idx="3">
                  <c:v>カテゴリ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465-4923-A668-5FB9397D6AB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カテゴリ 1</c:v>
                </c:pt>
                <c:pt idx="1">
                  <c:v>カテゴリ 2</c:v>
                </c:pt>
                <c:pt idx="2">
                  <c:v>カテゴリ 3</c:v>
                </c:pt>
                <c:pt idx="3">
                  <c:v>カテゴリ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465-4923-A668-5FB9397D6A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13768672"/>
        <c:axId val="613769152"/>
      </c:lineChart>
      <c:catAx>
        <c:axId val="613768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13769152"/>
        <c:crosses val="autoZero"/>
        <c:auto val="1"/>
        <c:lblAlgn val="ctr"/>
        <c:lblOffset val="100"/>
        <c:noMultiLvlLbl val="0"/>
      </c:catAx>
      <c:valAx>
        <c:axId val="613769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13768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E99294-06C9-44D0-94F2-80F23DED37C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C4923EC6-E865-47CC-87C0-D605938C26E0}">
      <dgm:prSet phldrT="[テキスト]" custT="1"/>
      <dgm:spPr/>
      <dgm:t>
        <a:bodyPr/>
        <a:lstStyle/>
        <a:p>
          <a:r>
            <a: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rPr>
            <a:t>業務効率化</a:t>
          </a:r>
        </a:p>
      </dgm:t>
    </dgm:pt>
    <dgm:pt modelId="{D601D614-B43D-4D68-B45A-FC9BCE00B225}" type="parTrans" cxnId="{747AF547-08C1-418A-B1DB-CF7D028F35FB}">
      <dgm:prSet/>
      <dgm:spPr/>
      <dgm:t>
        <a:bodyPr/>
        <a:lstStyle/>
        <a:p>
          <a:endParaRPr lang="ja-JP" altLang="en-US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18C62025-8666-4216-979B-47DCB44E1ADB}" type="sibTrans" cxnId="{747AF547-08C1-418A-B1DB-CF7D028F35FB}">
      <dgm:prSet/>
      <dgm:spPr/>
      <dgm:t>
        <a:bodyPr/>
        <a:lstStyle/>
        <a:p>
          <a:endParaRPr lang="ja-JP" altLang="en-US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2537F1C1-BD06-41C0-BCB4-D58B26B668DD}">
      <dgm:prSet phldrT="[テキスト]" custT="1"/>
      <dgm:spPr/>
      <dgm:t>
        <a:bodyPr/>
        <a:lstStyle/>
        <a:p>
          <a:pPr marL="0">
            <a:buNone/>
          </a:pPr>
          <a:r>
            <a: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rPr>
            <a:t>顧客データの一元管理による業務効率の</a:t>
          </a:r>
          <a:r>
            <a:rPr lang="en-US" altLang="en-US" sz="2400" dirty="0">
              <a:latin typeface="メイリオ" panose="020B0604030504040204" pitchFamily="50" charset="-128"/>
              <a:ea typeface="メイリオ" panose="020B0604030504040204" pitchFamily="50" charset="-128"/>
            </a:rPr>
            <a:t>30%</a:t>
          </a:r>
          <a:r>
            <a: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rPr>
            <a:t>向上</a:t>
          </a:r>
        </a:p>
      </dgm:t>
    </dgm:pt>
    <dgm:pt modelId="{42CC5E59-7550-4BDD-9977-C178AE5D971E}" type="parTrans" cxnId="{04BB2274-F083-457B-B272-97ADFF73566B}">
      <dgm:prSet/>
      <dgm:spPr/>
      <dgm:t>
        <a:bodyPr/>
        <a:lstStyle/>
        <a:p>
          <a:endParaRPr lang="ja-JP" altLang="en-US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5BE430A4-1349-438E-A03A-F5531D2D50E2}" type="sibTrans" cxnId="{04BB2274-F083-457B-B272-97ADFF73566B}">
      <dgm:prSet/>
      <dgm:spPr/>
      <dgm:t>
        <a:bodyPr/>
        <a:lstStyle/>
        <a:p>
          <a:endParaRPr lang="ja-JP" altLang="en-US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1823CD13-F436-4665-9CB7-C6BB45D0E935}">
      <dgm:prSet phldrT="[テキスト]" custT="1"/>
      <dgm:spPr/>
      <dgm:t>
        <a:bodyPr/>
        <a:lstStyle/>
        <a:p>
          <a:r>
            <a: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rPr>
            <a:t>営業機会増加</a:t>
          </a:r>
        </a:p>
      </dgm:t>
    </dgm:pt>
    <dgm:pt modelId="{DC26526A-EF0E-4BE6-826B-A8C135AA91C8}" type="parTrans" cxnId="{8376CC21-A0C9-470E-9305-4ED71F5C5662}">
      <dgm:prSet/>
      <dgm:spPr/>
      <dgm:t>
        <a:bodyPr/>
        <a:lstStyle/>
        <a:p>
          <a:endParaRPr lang="ja-JP" altLang="en-US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8CB00EA6-EF8E-4084-B6D6-472D96883D71}" type="sibTrans" cxnId="{8376CC21-A0C9-470E-9305-4ED71F5C5662}">
      <dgm:prSet/>
      <dgm:spPr/>
      <dgm:t>
        <a:bodyPr/>
        <a:lstStyle/>
        <a:p>
          <a:endParaRPr lang="ja-JP" altLang="en-US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0CC56A6C-5C10-47F3-B6D7-0D947B411AFA}">
      <dgm:prSet phldrT="[テキスト]" custT="1"/>
      <dgm:spPr/>
      <dgm:t>
        <a:bodyPr/>
        <a:lstStyle/>
        <a:p>
          <a:pPr marL="0">
            <a:buNone/>
          </a:pPr>
          <a:r>
            <a: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rPr>
            <a:t>リアルタイムデータ分析による営業機会の</a:t>
          </a:r>
          <a:r>
            <a:rPr lang="en-US" altLang="en-US" sz="2400" dirty="0">
              <a:latin typeface="メイリオ" panose="020B0604030504040204" pitchFamily="50" charset="-128"/>
              <a:ea typeface="メイリオ" panose="020B0604030504040204" pitchFamily="50" charset="-128"/>
            </a:rPr>
            <a:t>20%</a:t>
          </a:r>
          <a:r>
            <a: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rPr>
            <a:t>増加</a:t>
          </a:r>
        </a:p>
      </dgm:t>
    </dgm:pt>
    <dgm:pt modelId="{F011680D-F357-4EF7-A7C2-D7C50687A308}" type="parTrans" cxnId="{B8B59FBE-05E2-473F-9433-ADAED311EBD5}">
      <dgm:prSet/>
      <dgm:spPr/>
      <dgm:t>
        <a:bodyPr/>
        <a:lstStyle/>
        <a:p>
          <a:endParaRPr lang="ja-JP" altLang="en-US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FBD6DC75-484A-423B-95E5-C29F7F86C6FE}" type="sibTrans" cxnId="{B8B59FBE-05E2-473F-9433-ADAED311EBD5}">
      <dgm:prSet/>
      <dgm:spPr/>
      <dgm:t>
        <a:bodyPr/>
        <a:lstStyle/>
        <a:p>
          <a:endParaRPr lang="ja-JP" altLang="en-US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49EBE1D8-7E15-405E-932F-26144A0E4346}">
      <dgm:prSet phldrT="[テキスト]" custT="1"/>
      <dgm:spPr/>
      <dgm:t>
        <a:bodyPr/>
        <a:lstStyle/>
        <a:p>
          <a:pPr marL="0">
            <a:buNone/>
          </a:pPr>
          <a:r>
            <a: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rPr>
            <a:t>カスタマーサポート対応時間の</a:t>
          </a:r>
          <a:r>
            <a:rPr lang="en-US" altLang="en-US" sz="2400" dirty="0">
              <a:latin typeface="メイリオ" panose="020B0604030504040204" pitchFamily="50" charset="-128"/>
              <a:ea typeface="メイリオ" panose="020B0604030504040204" pitchFamily="50" charset="-128"/>
            </a:rPr>
            <a:t>40%</a:t>
          </a:r>
          <a:r>
            <a: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rPr>
            <a:t>短縮</a:t>
          </a:r>
        </a:p>
      </dgm:t>
    </dgm:pt>
    <dgm:pt modelId="{34F2FE2D-FC07-488B-9DB4-908028FF52F6}" type="parTrans" cxnId="{24028F70-F67E-4056-AFF3-81E4021CE942}">
      <dgm:prSet/>
      <dgm:spPr/>
      <dgm:t>
        <a:bodyPr/>
        <a:lstStyle/>
        <a:p>
          <a:endParaRPr lang="ja-JP" altLang="en-US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3A5C3309-03DC-4EE0-809E-8E5F4D18C3E5}" type="sibTrans" cxnId="{24028F70-F67E-4056-AFF3-81E4021CE942}">
      <dgm:prSet/>
      <dgm:spPr/>
      <dgm:t>
        <a:bodyPr/>
        <a:lstStyle/>
        <a:p>
          <a:endParaRPr lang="ja-JP" altLang="en-US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E54CD6DA-4DDB-4A94-9CA1-073966DFE3FB}">
      <dgm:prSet phldrT="[テキスト]" custT="1"/>
      <dgm:spPr/>
      <dgm:t>
        <a:bodyPr/>
        <a:lstStyle/>
        <a:p>
          <a:r>
            <a: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rPr>
            <a:t>対応時間短縮</a:t>
          </a:r>
        </a:p>
      </dgm:t>
    </dgm:pt>
    <dgm:pt modelId="{F70EF513-46F4-47CF-8C8A-57E83C545A11}" type="sibTrans" cxnId="{D559AB4E-C21D-4FA6-9294-CC1F8D1EAD09}">
      <dgm:prSet/>
      <dgm:spPr/>
      <dgm:t>
        <a:bodyPr/>
        <a:lstStyle/>
        <a:p>
          <a:endParaRPr lang="ja-JP" altLang="en-US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B5A6DDB6-3D21-44FB-833C-AC7512BB03A5}" type="parTrans" cxnId="{D559AB4E-C21D-4FA6-9294-CC1F8D1EAD09}">
      <dgm:prSet/>
      <dgm:spPr/>
      <dgm:t>
        <a:bodyPr/>
        <a:lstStyle/>
        <a:p>
          <a:endParaRPr lang="ja-JP" altLang="en-US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6ABF0DC3-1B2A-46B1-9C12-0098BB92206B}" type="pres">
      <dgm:prSet presAssocID="{1AE99294-06C9-44D0-94F2-80F23DED37C1}" presName="Name0" presStyleCnt="0">
        <dgm:presLayoutVars>
          <dgm:dir/>
          <dgm:animLvl val="lvl"/>
          <dgm:resizeHandles val="exact"/>
        </dgm:presLayoutVars>
      </dgm:prSet>
      <dgm:spPr/>
    </dgm:pt>
    <dgm:pt modelId="{5AD2BB97-74FB-4AF6-8AB4-3D8382B1538D}" type="pres">
      <dgm:prSet presAssocID="{C4923EC6-E865-47CC-87C0-D605938C26E0}" presName="composite" presStyleCnt="0"/>
      <dgm:spPr/>
    </dgm:pt>
    <dgm:pt modelId="{C574C590-CAE6-4755-95E3-C59F6DB84892}" type="pres">
      <dgm:prSet presAssocID="{C4923EC6-E865-47CC-87C0-D605938C26E0}" presName="parTx" presStyleLbl="alignNode1" presStyleIdx="0" presStyleCnt="3" custScaleY="81678">
        <dgm:presLayoutVars>
          <dgm:chMax val="0"/>
          <dgm:chPref val="0"/>
          <dgm:bulletEnabled val="1"/>
        </dgm:presLayoutVars>
      </dgm:prSet>
      <dgm:spPr/>
    </dgm:pt>
    <dgm:pt modelId="{DF8F1B65-C762-4D5B-B370-6EBE76572A35}" type="pres">
      <dgm:prSet presAssocID="{C4923EC6-E865-47CC-87C0-D605938C26E0}" presName="desTx" presStyleLbl="alignAccFollowNode1" presStyleIdx="0" presStyleCnt="3" custScaleY="93266">
        <dgm:presLayoutVars>
          <dgm:bulletEnabled val="1"/>
        </dgm:presLayoutVars>
      </dgm:prSet>
      <dgm:spPr/>
    </dgm:pt>
    <dgm:pt modelId="{8E6BA704-15C1-421C-A3EA-8B772BA163EE}" type="pres">
      <dgm:prSet presAssocID="{18C62025-8666-4216-979B-47DCB44E1ADB}" presName="space" presStyleCnt="0"/>
      <dgm:spPr/>
    </dgm:pt>
    <dgm:pt modelId="{CA08DB18-2612-4DE6-ADE4-65EB5FF57CAC}" type="pres">
      <dgm:prSet presAssocID="{1823CD13-F436-4665-9CB7-C6BB45D0E935}" presName="composite" presStyleCnt="0"/>
      <dgm:spPr/>
    </dgm:pt>
    <dgm:pt modelId="{C71A87D8-3410-43FE-AE2F-C2ADA3ADBA4E}" type="pres">
      <dgm:prSet presAssocID="{1823CD13-F436-4665-9CB7-C6BB45D0E935}" presName="parTx" presStyleLbl="alignNode1" presStyleIdx="1" presStyleCnt="3" custScaleY="81678">
        <dgm:presLayoutVars>
          <dgm:chMax val="0"/>
          <dgm:chPref val="0"/>
          <dgm:bulletEnabled val="1"/>
        </dgm:presLayoutVars>
      </dgm:prSet>
      <dgm:spPr/>
    </dgm:pt>
    <dgm:pt modelId="{CE49F417-95B4-486A-8367-BDD6C474112F}" type="pres">
      <dgm:prSet presAssocID="{1823CD13-F436-4665-9CB7-C6BB45D0E935}" presName="desTx" presStyleLbl="alignAccFollowNode1" presStyleIdx="1" presStyleCnt="3" custScaleY="93266">
        <dgm:presLayoutVars>
          <dgm:bulletEnabled val="1"/>
        </dgm:presLayoutVars>
      </dgm:prSet>
      <dgm:spPr/>
    </dgm:pt>
    <dgm:pt modelId="{3A00C72A-D58B-4EF9-8367-975BBE859C0F}" type="pres">
      <dgm:prSet presAssocID="{8CB00EA6-EF8E-4084-B6D6-472D96883D71}" presName="space" presStyleCnt="0"/>
      <dgm:spPr/>
    </dgm:pt>
    <dgm:pt modelId="{3AC0EC34-93CC-49F0-A060-1414F8D7ACD9}" type="pres">
      <dgm:prSet presAssocID="{E54CD6DA-4DDB-4A94-9CA1-073966DFE3FB}" presName="composite" presStyleCnt="0"/>
      <dgm:spPr/>
    </dgm:pt>
    <dgm:pt modelId="{B292B223-F94F-43BB-A15F-A5FB9AD39EF1}" type="pres">
      <dgm:prSet presAssocID="{E54CD6DA-4DDB-4A94-9CA1-073966DFE3FB}" presName="parTx" presStyleLbl="alignNode1" presStyleIdx="2" presStyleCnt="3" custScaleY="81678">
        <dgm:presLayoutVars>
          <dgm:chMax val="0"/>
          <dgm:chPref val="0"/>
          <dgm:bulletEnabled val="1"/>
        </dgm:presLayoutVars>
      </dgm:prSet>
      <dgm:spPr/>
    </dgm:pt>
    <dgm:pt modelId="{149FCFEF-8069-4A1D-A644-D51710E931A4}" type="pres">
      <dgm:prSet presAssocID="{E54CD6DA-4DDB-4A94-9CA1-073966DFE3FB}" presName="desTx" presStyleLbl="alignAccFollowNode1" presStyleIdx="2" presStyleCnt="3" custScaleY="93266">
        <dgm:presLayoutVars>
          <dgm:bulletEnabled val="1"/>
        </dgm:presLayoutVars>
      </dgm:prSet>
      <dgm:spPr/>
    </dgm:pt>
  </dgm:ptLst>
  <dgm:cxnLst>
    <dgm:cxn modelId="{0D76520B-A810-47F8-9F10-919C7C71C2DB}" type="presOf" srcId="{E54CD6DA-4DDB-4A94-9CA1-073966DFE3FB}" destId="{B292B223-F94F-43BB-A15F-A5FB9AD39EF1}" srcOrd="0" destOrd="0" presId="urn:microsoft.com/office/officeart/2005/8/layout/hList1"/>
    <dgm:cxn modelId="{8376CC21-A0C9-470E-9305-4ED71F5C5662}" srcId="{1AE99294-06C9-44D0-94F2-80F23DED37C1}" destId="{1823CD13-F436-4665-9CB7-C6BB45D0E935}" srcOrd="1" destOrd="0" parTransId="{DC26526A-EF0E-4BE6-826B-A8C135AA91C8}" sibTransId="{8CB00EA6-EF8E-4084-B6D6-472D96883D71}"/>
    <dgm:cxn modelId="{747AF547-08C1-418A-B1DB-CF7D028F35FB}" srcId="{1AE99294-06C9-44D0-94F2-80F23DED37C1}" destId="{C4923EC6-E865-47CC-87C0-D605938C26E0}" srcOrd="0" destOrd="0" parTransId="{D601D614-B43D-4D68-B45A-FC9BCE00B225}" sibTransId="{18C62025-8666-4216-979B-47DCB44E1ADB}"/>
    <dgm:cxn modelId="{D559AB4E-C21D-4FA6-9294-CC1F8D1EAD09}" srcId="{1AE99294-06C9-44D0-94F2-80F23DED37C1}" destId="{E54CD6DA-4DDB-4A94-9CA1-073966DFE3FB}" srcOrd="2" destOrd="0" parTransId="{B5A6DDB6-3D21-44FB-833C-AC7512BB03A5}" sibTransId="{F70EF513-46F4-47CF-8C8A-57E83C545A11}"/>
    <dgm:cxn modelId="{24028F70-F67E-4056-AFF3-81E4021CE942}" srcId="{E54CD6DA-4DDB-4A94-9CA1-073966DFE3FB}" destId="{49EBE1D8-7E15-405E-932F-26144A0E4346}" srcOrd="0" destOrd="0" parTransId="{34F2FE2D-FC07-488B-9DB4-908028FF52F6}" sibTransId="{3A5C3309-03DC-4EE0-809E-8E5F4D18C3E5}"/>
    <dgm:cxn modelId="{04BB2274-F083-457B-B272-97ADFF73566B}" srcId="{C4923EC6-E865-47CC-87C0-D605938C26E0}" destId="{2537F1C1-BD06-41C0-BCB4-D58B26B668DD}" srcOrd="0" destOrd="0" parTransId="{42CC5E59-7550-4BDD-9977-C178AE5D971E}" sibTransId="{5BE430A4-1349-438E-A03A-F5531D2D50E2}"/>
    <dgm:cxn modelId="{C3AC447A-951B-46B7-B742-59A8C1967839}" type="presOf" srcId="{C4923EC6-E865-47CC-87C0-D605938C26E0}" destId="{C574C590-CAE6-4755-95E3-C59F6DB84892}" srcOrd="0" destOrd="0" presId="urn:microsoft.com/office/officeart/2005/8/layout/hList1"/>
    <dgm:cxn modelId="{A9F68E90-DF48-4650-9007-FC1AACDCFBB3}" type="presOf" srcId="{1AE99294-06C9-44D0-94F2-80F23DED37C1}" destId="{6ABF0DC3-1B2A-46B1-9C12-0098BB92206B}" srcOrd="0" destOrd="0" presId="urn:microsoft.com/office/officeart/2005/8/layout/hList1"/>
    <dgm:cxn modelId="{82E34E9F-773B-46F4-88F1-B6FBA1CD6D60}" type="presOf" srcId="{49EBE1D8-7E15-405E-932F-26144A0E4346}" destId="{149FCFEF-8069-4A1D-A644-D51710E931A4}" srcOrd="0" destOrd="0" presId="urn:microsoft.com/office/officeart/2005/8/layout/hList1"/>
    <dgm:cxn modelId="{CFCFCEBA-843D-4ABA-A161-71BD473CB391}" type="presOf" srcId="{0CC56A6C-5C10-47F3-B6D7-0D947B411AFA}" destId="{CE49F417-95B4-486A-8367-BDD6C474112F}" srcOrd="0" destOrd="0" presId="urn:microsoft.com/office/officeart/2005/8/layout/hList1"/>
    <dgm:cxn modelId="{B8B59FBE-05E2-473F-9433-ADAED311EBD5}" srcId="{1823CD13-F436-4665-9CB7-C6BB45D0E935}" destId="{0CC56A6C-5C10-47F3-B6D7-0D947B411AFA}" srcOrd="0" destOrd="0" parTransId="{F011680D-F357-4EF7-A7C2-D7C50687A308}" sibTransId="{FBD6DC75-484A-423B-95E5-C29F7F86C6FE}"/>
    <dgm:cxn modelId="{E03FE3C5-3133-4219-B1C9-14AB290F8E28}" type="presOf" srcId="{2537F1C1-BD06-41C0-BCB4-D58B26B668DD}" destId="{DF8F1B65-C762-4D5B-B370-6EBE76572A35}" srcOrd="0" destOrd="0" presId="urn:microsoft.com/office/officeart/2005/8/layout/hList1"/>
    <dgm:cxn modelId="{9351C2DD-D3CB-4ADF-80E1-016812A6EC1B}" type="presOf" srcId="{1823CD13-F436-4665-9CB7-C6BB45D0E935}" destId="{C71A87D8-3410-43FE-AE2F-C2ADA3ADBA4E}" srcOrd="0" destOrd="0" presId="urn:microsoft.com/office/officeart/2005/8/layout/hList1"/>
    <dgm:cxn modelId="{98BEDB0E-E724-43EE-BDCD-E3EEB1BC0EAD}" type="presParOf" srcId="{6ABF0DC3-1B2A-46B1-9C12-0098BB92206B}" destId="{5AD2BB97-74FB-4AF6-8AB4-3D8382B1538D}" srcOrd="0" destOrd="0" presId="urn:microsoft.com/office/officeart/2005/8/layout/hList1"/>
    <dgm:cxn modelId="{2D2D43A3-C095-41EA-8CA9-956A7AD477AD}" type="presParOf" srcId="{5AD2BB97-74FB-4AF6-8AB4-3D8382B1538D}" destId="{C574C590-CAE6-4755-95E3-C59F6DB84892}" srcOrd="0" destOrd="0" presId="urn:microsoft.com/office/officeart/2005/8/layout/hList1"/>
    <dgm:cxn modelId="{8B0B49BC-F1AC-498B-90CA-4646AC3D0E20}" type="presParOf" srcId="{5AD2BB97-74FB-4AF6-8AB4-3D8382B1538D}" destId="{DF8F1B65-C762-4D5B-B370-6EBE76572A35}" srcOrd="1" destOrd="0" presId="urn:microsoft.com/office/officeart/2005/8/layout/hList1"/>
    <dgm:cxn modelId="{C056A233-9C33-421A-AE04-8FEC5E98D37C}" type="presParOf" srcId="{6ABF0DC3-1B2A-46B1-9C12-0098BB92206B}" destId="{8E6BA704-15C1-421C-A3EA-8B772BA163EE}" srcOrd="1" destOrd="0" presId="urn:microsoft.com/office/officeart/2005/8/layout/hList1"/>
    <dgm:cxn modelId="{A9A1C70B-BD45-4581-B2D7-BD3A821C21A8}" type="presParOf" srcId="{6ABF0DC3-1B2A-46B1-9C12-0098BB92206B}" destId="{CA08DB18-2612-4DE6-ADE4-65EB5FF57CAC}" srcOrd="2" destOrd="0" presId="urn:microsoft.com/office/officeart/2005/8/layout/hList1"/>
    <dgm:cxn modelId="{BF56C95E-9CA9-42AD-A3C4-98ACF1BBE39B}" type="presParOf" srcId="{CA08DB18-2612-4DE6-ADE4-65EB5FF57CAC}" destId="{C71A87D8-3410-43FE-AE2F-C2ADA3ADBA4E}" srcOrd="0" destOrd="0" presId="urn:microsoft.com/office/officeart/2005/8/layout/hList1"/>
    <dgm:cxn modelId="{5AACB8A1-CF25-46F9-BF3D-689976AB19DF}" type="presParOf" srcId="{CA08DB18-2612-4DE6-ADE4-65EB5FF57CAC}" destId="{CE49F417-95B4-486A-8367-BDD6C474112F}" srcOrd="1" destOrd="0" presId="urn:microsoft.com/office/officeart/2005/8/layout/hList1"/>
    <dgm:cxn modelId="{AE6A9651-5690-473A-94C3-BC7525112B2A}" type="presParOf" srcId="{6ABF0DC3-1B2A-46B1-9C12-0098BB92206B}" destId="{3A00C72A-D58B-4EF9-8367-975BBE859C0F}" srcOrd="3" destOrd="0" presId="urn:microsoft.com/office/officeart/2005/8/layout/hList1"/>
    <dgm:cxn modelId="{25DA2F56-4D24-4D3B-A492-1B0B9DB2321D}" type="presParOf" srcId="{6ABF0DC3-1B2A-46B1-9C12-0098BB92206B}" destId="{3AC0EC34-93CC-49F0-A060-1414F8D7ACD9}" srcOrd="4" destOrd="0" presId="urn:microsoft.com/office/officeart/2005/8/layout/hList1"/>
    <dgm:cxn modelId="{E5EF491E-F9CD-486C-9D95-6B6EE3334437}" type="presParOf" srcId="{3AC0EC34-93CC-49F0-A060-1414F8D7ACD9}" destId="{B292B223-F94F-43BB-A15F-A5FB9AD39EF1}" srcOrd="0" destOrd="0" presId="urn:microsoft.com/office/officeart/2005/8/layout/hList1"/>
    <dgm:cxn modelId="{4B21161F-AFB1-4ACD-9EF4-270571539036}" type="presParOf" srcId="{3AC0EC34-93CC-49F0-A060-1414F8D7ACD9}" destId="{149FCFEF-8069-4A1D-A644-D51710E931A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27B33DC-6C02-455A-8474-E1B455AF4B7B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27659DB7-52E1-4E6A-82C8-719260A9E09E}">
      <dgm:prSet phldrT="[テキスト]" custT="1"/>
      <dgm:spPr/>
      <dgm:t>
        <a:bodyPr/>
        <a:lstStyle/>
        <a:p>
          <a:r>
            <a:rPr kumimoji="1" lang="ja-JP" altLang="en-US" sz="2400" dirty="0"/>
            <a:t>課題</a:t>
          </a:r>
          <a:r>
            <a:rPr kumimoji="1" lang="en-US" altLang="ja-JP" sz="2400" dirty="0"/>
            <a:t>1</a:t>
          </a:r>
          <a:endParaRPr kumimoji="1" lang="ja-JP" altLang="en-US" sz="2400" dirty="0"/>
        </a:p>
      </dgm:t>
    </dgm:pt>
    <dgm:pt modelId="{C800B5BA-CD91-4850-AD3C-17B77BB6BBFA}" type="parTrans" cxnId="{EFFDF593-77AF-4978-9F41-D1D40A2BAA20}">
      <dgm:prSet/>
      <dgm:spPr/>
      <dgm:t>
        <a:bodyPr/>
        <a:lstStyle/>
        <a:p>
          <a:endParaRPr kumimoji="1" lang="ja-JP" altLang="en-US" sz="2400"/>
        </a:p>
      </dgm:t>
    </dgm:pt>
    <dgm:pt modelId="{29407841-B08C-4A33-965F-9829ABB4098E}" type="sibTrans" cxnId="{EFFDF593-77AF-4978-9F41-D1D40A2BAA20}">
      <dgm:prSet/>
      <dgm:spPr/>
      <dgm:t>
        <a:bodyPr/>
        <a:lstStyle/>
        <a:p>
          <a:endParaRPr kumimoji="1" lang="ja-JP" altLang="en-US" sz="2400"/>
        </a:p>
      </dgm:t>
    </dgm:pt>
    <dgm:pt modelId="{7F421CF8-0CC8-4C31-A2CF-16830B25EC4E}">
      <dgm:prSet phldrT="[テキスト]" custT="1"/>
      <dgm:spPr/>
      <dgm:t>
        <a:bodyPr/>
        <a:lstStyle/>
        <a:p>
          <a:r>
            <a:rPr kumimoji="1" lang="ja-JP" altLang="en-US" sz="2400" dirty="0"/>
            <a:t>顧客データが複数のシステムに分散し、一貫性が欠如</a:t>
          </a:r>
        </a:p>
      </dgm:t>
    </dgm:pt>
    <dgm:pt modelId="{1D9310DD-FC13-4422-8F00-800585E5A654}" type="parTrans" cxnId="{14066E4F-F4C1-4C60-94DF-234912A3D321}">
      <dgm:prSet/>
      <dgm:spPr/>
      <dgm:t>
        <a:bodyPr/>
        <a:lstStyle/>
        <a:p>
          <a:endParaRPr kumimoji="1" lang="ja-JP" altLang="en-US" sz="2400"/>
        </a:p>
      </dgm:t>
    </dgm:pt>
    <dgm:pt modelId="{0F0F1DB2-013D-4EC0-966A-1858A3D2BE92}" type="sibTrans" cxnId="{14066E4F-F4C1-4C60-94DF-234912A3D321}">
      <dgm:prSet/>
      <dgm:spPr/>
      <dgm:t>
        <a:bodyPr/>
        <a:lstStyle/>
        <a:p>
          <a:endParaRPr kumimoji="1" lang="ja-JP" altLang="en-US" sz="2400"/>
        </a:p>
      </dgm:t>
    </dgm:pt>
    <dgm:pt modelId="{A042691F-3ED4-4900-892C-CF0A17F7F66C}">
      <dgm:prSet phldrT="[テキスト]" custT="1"/>
      <dgm:spPr/>
      <dgm:t>
        <a:bodyPr/>
        <a:lstStyle/>
        <a:p>
          <a:r>
            <a:rPr kumimoji="1" lang="ja-JP" altLang="en-US" sz="2400" dirty="0"/>
            <a:t>課題</a:t>
          </a:r>
          <a:r>
            <a:rPr kumimoji="1" lang="en-US" altLang="ja-JP" sz="2400" dirty="0"/>
            <a:t>2</a:t>
          </a:r>
          <a:endParaRPr kumimoji="1" lang="ja-JP" altLang="en-US" sz="2400" dirty="0"/>
        </a:p>
      </dgm:t>
    </dgm:pt>
    <dgm:pt modelId="{F6B4E83F-6239-4EFD-8C44-9055F2A61848}" type="parTrans" cxnId="{3A904D4A-718D-4959-A245-38C3646911B9}">
      <dgm:prSet/>
      <dgm:spPr/>
      <dgm:t>
        <a:bodyPr/>
        <a:lstStyle/>
        <a:p>
          <a:endParaRPr kumimoji="1" lang="ja-JP" altLang="en-US" sz="2400"/>
        </a:p>
      </dgm:t>
    </dgm:pt>
    <dgm:pt modelId="{95EE2E94-FBD3-4799-911D-C0552822055A}" type="sibTrans" cxnId="{3A904D4A-718D-4959-A245-38C3646911B9}">
      <dgm:prSet/>
      <dgm:spPr/>
      <dgm:t>
        <a:bodyPr/>
        <a:lstStyle/>
        <a:p>
          <a:endParaRPr kumimoji="1" lang="ja-JP" altLang="en-US" sz="2400"/>
        </a:p>
      </dgm:t>
    </dgm:pt>
    <dgm:pt modelId="{BC86AF74-8483-4129-B83E-D7363EAA43EA}">
      <dgm:prSet phldrT="[テキスト]" custT="1"/>
      <dgm:spPr/>
      <dgm:t>
        <a:bodyPr/>
        <a:lstStyle/>
        <a:p>
          <a:r>
            <a:rPr kumimoji="1" lang="ja-JP" altLang="en-US" sz="2400" dirty="0"/>
            <a:t>データ更新の遅延による営業機会の損失</a:t>
          </a:r>
        </a:p>
      </dgm:t>
    </dgm:pt>
    <dgm:pt modelId="{96359AD8-262D-420D-B7C0-B403865B81F3}" type="parTrans" cxnId="{FE28F96D-7DCE-4500-8C48-05D7564F361A}">
      <dgm:prSet/>
      <dgm:spPr/>
      <dgm:t>
        <a:bodyPr/>
        <a:lstStyle/>
        <a:p>
          <a:endParaRPr kumimoji="1" lang="ja-JP" altLang="en-US" sz="2400"/>
        </a:p>
      </dgm:t>
    </dgm:pt>
    <dgm:pt modelId="{88F735EC-BFBA-461C-BA8F-DB7A0CA696DE}" type="sibTrans" cxnId="{FE28F96D-7DCE-4500-8C48-05D7564F361A}">
      <dgm:prSet/>
      <dgm:spPr/>
      <dgm:t>
        <a:bodyPr/>
        <a:lstStyle/>
        <a:p>
          <a:endParaRPr kumimoji="1" lang="ja-JP" altLang="en-US" sz="2400"/>
        </a:p>
      </dgm:t>
    </dgm:pt>
    <dgm:pt modelId="{DD195405-57CF-4547-A3A8-4661E13D4860}">
      <dgm:prSet phldrT="[テキスト]" custT="1"/>
      <dgm:spPr/>
      <dgm:t>
        <a:bodyPr/>
        <a:lstStyle/>
        <a:p>
          <a:r>
            <a:rPr kumimoji="1" lang="ja-JP" altLang="en-US" sz="2400" dirty="0"/>
            <a:t>レポート作成に多大な時間を要する</a:t>
          </a:r>
        </a:p>
      </dgm:t>
    </dgm:pt>
    <dgm:pt modelId="{B257ABEF-7F50-4BDA-96E0-46A6533AA131}" type="parTrans" cxnId="{E9360BA7-2F78-453B-96EC-2F809F649715}">
      <dgm:prSet/>
      <dgm:spPr/>
      <dgm:t>
        <a:bodyPr/>
        <a:lstStyle/>
        <a:p>
          <a:endParaRPr kumimoji="1" lang="ja-JP" altLang="en-US" sz="2400"/>
        </a:p>
      </dgm:t>
    </dgm:pt>
    <dgm:pt modelId="{F6C97EE8-37F2-4415-99DA-FD218C52D3BC}" type="sibTrans" cxnId="{E9360BA7-2F78-453B-96EC-2F809F649715}">
      <dgm:prSet/>
      <dgm:spPr/>
      <dgm:t>
        <a:bodyPr/>
        <a:lstStyle/>
        <a:p>
          <a:endParaRPr kumimoji="1" lang="ja-JP" altLang="en-US" sz="2400"/>
        </a:p>
      </dgm:t>
    </dgm:pt>
    <dgm:pt modelId="{9A5169D4-1E38-44BA-B307-F08753858CCB}">
      <dgm:prSet phldrT="[テキスト]" custT="1"/>
      <dgm:spPr/>
      <dgm:t>
        <a:bodyPr/>
        <a:lstStyle/>
        <a:p>
          <a:r>
            <a:rPr kumimoji="1" lang="ja-JP" altLang="en-US" sz="2400" dirty="0"/>
            <a:t>課題</a:t>
          </a:r>
          <a:r>
            <a:rPr kumimoji="1" lang="en-US" altLang="ja-JP" sz="2400" dirty="0"/>
            <a:t>3</a:t>
          </a:r>
          <a:endParaRPr kumimoji="1" lang="ja-JP" altLang="en-US" sz="2400" dirty="0"/>
        </a:p>
      </dgm:t>
    </dgm:pt>
    <dgm:pt modelId="{C613634D-8F6D-4E09-A8E4-52BDA5193ECF}" type="sibTrans" cxnId="{A2983FE9-0A49-49BE-B014-D7C6DC243CE9}">
      <dgm:prSet/>
      <dgm:spPr/>
      <dgm:t>
        <a:bodyPr/>
        <a:lstStyle/>
        <a:p>
          <a:endParaRPr kumimoji="1" lang="ja-JP" altLang="en-US" sz="2400"/>
        </a:p>
      </dgm:t>
    </dgm:pt>
    <dgm:pt modelId="{56F210F4-3498-42A3-A224-E8E888A1BC93}" type="parTrans" cxnId="{A2983FE9-0A49-49BE-B014-D7C6DC243CE9}">
      <dgm:prSet/>
      <dgm:spPr/>
      <dgm:t>
        <a:bodyPr/>
        <a:lstStyle/>
        <a:p>
          <a:endParaRPr kumimoji="1" lang="ja-JP" altLang="en-US" sz="2400"/>
        </a:p>
      </dgm:t>
    </dgm:pt>
    <dgm:pt modelId="{BE5CD130-C39B-4933-A6CA-7FB9D3E28F21}" type="pres">
      <dgm:prSet presAssocID="{C27B33DC-6C02-455A-8474-E1B455AF4B7B}" presName="linearFlow" presStyleCnt="0">
        <dgm:presLayoutVars>
          <dgm:dir/>
          <dgm:animLvl val="lvl"/>
          <dgm:resizeHandles val="exact"/>
        </dgm:presLayoutVars>
      </dgm:prSet>
      <dgm:spPr/>
    </dgm:pt>
    <dgm:pt modelId="{4AA608F4-D44D-4853-BD6D-DEA910154624}" type="pres">
      <dgm:prSet presAssocID="{27659DB7-52E1-4E6A-82C8-719260A9E09E}" presName="composite" presStyleCnt="0"/>
      <dgm:spPr/>
    </dgm:pt>
    <dgm:pt modelId="{F22E0DA5-8EA4-46E9-9505-4390449C0461}" type="pres">
      <dgm:prSet presAssocID="{27659DB7-52E1-4E6A-82C8-719260A9E09E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7BA83023-1570-49B9-9E38-B124CA630FD3}" type="pres">
      <dgm:prSet presAssocID="{27659DB7-52E1-4E6A-82C8-719260A9E09E}" presName="descendantText" presStyleLbl="alignAcc1" presStyleIdx="0" presStyleCnt="3">
        <dgm:presLayoutVars>
          <dgm:bulletEnabled val="1"/>
        </dgm:presLayoutVars>
      </dgm:prSet>
      <dgm:spPr/>
    </dgm:pt>
    <dgm:pt modelId="{E4DEACEE-C569-4FDE-93F1-4427DDC1F487}" type="pres">
      <dgm:prSet presAssocID="{29407841-B08C-4A33-965F-9829ABB4098E}" presName="sp" presStyleCnt="0"/>
      <dgm:spPr/>
    </dgm:pt>
    <dgm:pt modelId="{8F2ACBA5-0B2A-43E8-BB8A-04A9DD693444}" type="pres">
      <dgm:prSet presAssocID="{A042691F-3ED4-4900-892C-CF0A17F7F66C}" presName="composite" presStyleCnt="0"/>
      <dgm:spPr/>
    </dgm:pt>
    <dgm:pt modelId="{9B3A5A75-8747-4557-85D3-907FAA5C19B7}" type="pres">
      <dgm:prSet presAssocID="{A042691F-3ED4-4900-892C-CF0A17F7F66C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1C130B79-C6B3-43BD-AB7E-EEC7907F0583}" type="pres">
      <dgm:prSet presAssocID="{A042691F-3ED4-4900-892C-CF0A17F7F66C}" presName="descendantText" presStyleLbl="alignAcc1" presStyleIdx="1" presStyleCnt="3">
        <dgm:presLayoutVars>
          <dgm:bulletEnabled val="1"/>
        </dgm:presLayoutVars>
      </dgm:prSet>
      <dgm:spPr/>
    </dgm:pt>
    <dgm:pt modelId="{DC379446-3AB8-4408-8ED0-35CA797D751D}" type="pres">
      <dgm:prSet presAssocID="{95EE2E94-FBD3-4799-911D-C0552822055A}" presName="sp" presStyleCnt="0"/>
      <dgm:spPr/>
    </dgm:pt>
    <dgm:pt modelId="{DD8B5B0D-EAE4-4EA2-8D75-B184CFE62B9C}" type="pres">
      <dgm:prSet presAssocID="{9A5169D4-1E38-44BA-B307-F08753858CCB}" presName="composite" presStyleCnt="0"/>
      <dgm:spPr/>
    </dgm:pt>
    <dgm:pt modelId="{6A1C2295-CB06-4B6E-98FB-EF7A31B7A9CE}" type="pres">
      <dgm:prSet presAssocID="{9A5169D4-1E38-44BA-B307-F08753858CCB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BF39DF72-815B-4FD8-AF03-3305407BBDC3}" type="pres">
      <dgm:prSet presAssocID="{9A5169D4-1E38-44BA-B307-F08753858CCB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989C1703-AF2E-4B08-885B-0B96340E38EB}" type="presOf" srcId="{DD195405-57CF-4547-A3A8-4661E13D4860}" destId="{BF39DF72-815B-4FD8-AF03-3305407BBDC3}" srcOrd="0" destOrd="0" presId="urn:microsoft.com/office/officeart/2005/8/layout/chevron2"/>
    <dgm:cxn modelId="{212F3B05-6304-45EE-ABB5-6075EBAB8D4F}" type="presOf" srcId="{C27B33DC-6C02-455A-8474-E1B455AF4B7B}" destId="{BE5CD130-C39B-4933-A6CA-7FB9D3E28F21}" srcOrd="0" destOrd="0" presId="urn:microsoft.com/office/officeart/2005/8/layout/chevron2"/>
    <dgm:cxn modelId="{BB2F7308-B931-4BAF-9CEB-A9B29B97E7D6}" type="presOf" srcId="{27659DB7-52E1-4E6A-82C8-719260A9E09E}" destId="{F22E0DA5-8EA4-46E9-9505-4390449C0461}" srcOrd="0" destOrd="0" presId="urn:microsoft.com/office/officeart/2005/8/layout/chevron2"/>
    <dgm:cxn modelId="{A68A5B39-6701-453F-A96D-A74640C4FE21}" type="presOf" srcId="{BC86AF74-8483-4129-B83E-D7363EAA43EA}" destId="{1C130B79-C6B3-43BD-AB7E-EEC7907F0583}" srcOrd="0" destOrd="0" presId="urn:microsoft.com/office/officeart/2005/8/layout/chevron2"/>
    <dgm:cxn modelId="{3A904D4A-718D-4959-A245-38C3646911B9}" srcId="{C27B33DC-6C02-455A-8474-E1B455AF4B7B}" destId="{A042691F-3ED4-4900-892C-CF0A17F7F66C}" srcOrd="1" destOrd="0" parTransId="{F6B4E83F-6239-4EFD-8C44-9055F2A61848}" sibTransId="{95EE2E94-FBD3-4799-911D-C0552822055A}"/>
    <dgm:cxn modelId="{FE28F96D-7DCE-4500-8C48-05D7564F361A}" srcId="{A042691F-3ED4-4900-892C-CF0A17F7F66C}" destId="{BC86AF74-8483-4129-B83E-D7363EAA43EA}" srcOrd="0" destOrd="0" parTransId="{96359AD8-262D-420D-B7C0-B403865B81F3}" sibTransId="{88F735EC-BFBA-461C-BA8F-DB7A0CA696DE}"/>
    <dgm:cxn modelId="{14066E4F-F4C1-4C60-94DF-234912A3D321}" srcId="{27659DB7-52E1-4E6A-82C8-719260A9E09E}" destId="{7F421CF8-0CC8-4C31-A2CF-16830B25EC4E}" srcOrd="0" destOrd="0" parTransId="{1D9310DD-FC13-4422-8F00-800585E5A654}" sibTransId="{0F0F1DB2-013D-4EC0-966A-1858A3D2BE92}"/>
    <dgm:cxn modelId="{05B32259-4AE9-44F3-ADB1-D7EF38D912D7}" type="presOf" srcId="{A042691F-3ED4-4900-892C-CF0A17F7F66C}" destId="{9B3A5A75-8747-4557-85D3-907FAA5C19B7}" srcOrd="0" destOrd="0" presId="urn:microsoft.com/office/officeart/2005/8/layout/chevron2"/>
    <dgm:cxn modelId="{EFFDF593-77AF-4978-9F41-D1D40A2BAA20}" srcId="{C27B33DC-6C02-455A-8474-E1B455AF4B7B}" destId="{27659DB7-52E1-4E6A-82C8-719260A9E09E}" srcOrd="0" destOrd="0" parTransId="{C800B5BA-CD91-4850-AD3C-17B77BB6BBFA}" sibTransId="{29407841-B08C-4A33-965F-9829ABB4098E}"/>
    <dgm:cxn modelId="{3DD9AE9E-9E2A-4476-B07C-40488AC49DAE}" type="presOf" srcId="{9A5169D4-1E38-44BA-B307-F08753858CCB}" destId="{6A1C2295-CB06-4B6E-98FB-EF7A31B7A9CE}" srcOrd="0" destOrd="0" presId="urn:microsoft.com/office/officeart/2005/8/layout/chevron2"/>
    <dgm:cxn modelId="{E9360BA7-2F78-453B-96EC-2F809F649715}" srcId="{9A5169D4-1E38-44BA-B307-F08753858CCB}" destId="{DD195405-57CF-4547-A3A8-4661E13D4860}" srcOrd="0" destOrd="0" parTransId="{B257ABEF-7F50-4BDA-96E0-46A6533AA131}" sibTransId="{F6C97EE8-37F2-4415-99DA-FD218C52D3BC}"/>
    <dgm:cxn modelId="{2A9F26C3-145B-4963-A6E4-42C82F8A518A}" type="presOf" srcId="{7F421CF8-0CC8-4C31-A2CF-16830B25EC4E}" destId="{7BA83023-1570-49B9-9E38-B124CA630FD3}" srcOrd="0" destOrd="0" presId="urn:microsoft.com/office/officeart/2005/8/layout/chevron2"/>
    <dgm:cxn modelId="{A2983FE9-0A49-49BE-B014-D7C6DC243CE9}" srcId="{C27B33DC-6C02-455A-8474-E1B455AF4B7B}" destId="{9A5169D4-1E38-44BA-B307-F08753858CCB}" srcOrd="2" destOrd="0" parTransId="{56F210F4-3498-42A3-A224-E8E888A1BC93}" sibTransId="{C613634D-8F6D-4E09-A8E4-52BDA5193ECF}"/>
    <dgm:cxn modelId="{F2847230-0D0B-483D-8882-0A691A816C56}" type="presParOf" srcId="{BE5CD130-C39B-4933-A6CA-7FB9D3E28F21}" destId="{4AA608F4-D44D-4853-BD6D-DEA910154624}" srcOrd="0" destOrd="0" presId="urn:microsoft.com/office/officeart/2005/8/layout/chevron2"/>
    <dgm:cxn modelId="{D899A693-D721-4AED-A71E-C60C1B9166B3}" type="presParOf" srcId="{4AA608F4-D44D-4853-BD6D-DEA910154624}" destId="{F22E0DA5-8EA4-46E9-9505-4390449C0461}" srcOrd="0" destOrd="0" presId="urn:microsoft.com/office/officeart/2005/8/layout/chevron2"/>
    <dgm:cxn modelId="{6F921B3F-9373-48D9-9F3E-1731CA101DBE}" type="presParOf" srcId="{4AA608F4-D44D-4853-BD6D-DEA910154624}" destId="{7BA83023-1570-49B9-9E38-B124CA630FD3}" srcOrd="1" destOrd="0" presId="urn:microsoft.com/office/officeart/2005/8/layout/chevron2"/>
    <dgm:cxn modelId="{71719478-7128-49BA-9A47-E3944EFE0AAE}" type="presParOf" srcId="{BE5CD130-C39B-4933-A6CA-7FB9D3E28F21}" destId="{E4DEACEE-C569-4FDE-93F1-4427DDC1F487}" srcOrd="1" destOrd="0" presId="urn:microsoft.com/office/officeart/2005/8/layout/chevron2"/>
    <dgm:cxn modelId="{CFE64477-29CF-4CC6-82B8-ABF0E7F7FE1E}" type="presParOf" srcId="{BE5CD130-C39B-4933-A6CA-7FB9D3E28F21}" destId="{8F2ACBA5-0B2A-43E8-BB8A-04A9DD693444}" srcOrd="2" destOrd="0" presId="urn:microsoft.com/office/officeart/2005/8/layout/chevron2"/>
    <dgm:cxn modelId="{F2D86BBA-A204-4153-80B6-4630403F059A}" type="presParOf" srcId="{8F2ACBA5-0B2A-43E8-BB8A-04A9DD693444}" destId="{9B3A5A75-8747-4557-85D3-907FAA5C19B7}" srcOrd="0" destOrd="0" presId="urn:microsoft.com/office/officeart/2005/8/layout/chevron2"/>
    <dgm:cxn modelId="{3B15BE96-EFD1-4787-BB2E-B30F52156E8E}" type="presParOf" srcId="{8F2ACBA5-0B2A-43E8-BB8A-04A9DD693444}" destId="{1C130B79-C6B3-43BD-AB7E-EEC7907F0583}" srcOrd="1" destOrd="0" presId="urn:microsoft.com/office/officeart/2005/8/layout/chevron2"/>
    <dgm:cxn modelId="{F1757CC9-7AF5-4CC4-B19A-518E7BD92FDC}" type="presParOf" srcId="{BE5CD130-C39B-4933-A6CA-7FB9D3E28F21}" destId="{DC379446-3AB8-4408-8ED0-35CA797D751D}" srcOrd="3" destOrd="0" presId="urn:microsoft.com/office/officeart/2005/8/layout/chevron2"/>
    <dgm:cxn modelId="{B691CC08-7BC1-4101-BC41-00402FC7E54A}" type="presParOf" srcId="{BE5CD130-C39B-4933-A6CA-7FB9D3E28F21}" destId="{DD8B5B0D-EAE4-4EA2-8D75-B184CFE62B9C}" srcOrd="4" destOrd="0" presId="urn:microsoft.com/office/officeart/2005/8/layout/chevron2"/>
    <dgm:cxn modelId="{B461B25D-2BF8-4AEE-B1E3-FF552A8A24D5}" type="presParOf" srcId="{DD8B5B0D-EAE4-4EA2-8D75-B184CFE62B9C}" destId="{6A1C2295-CB06-4B6E-98FB-EF7A31B7A9CE}" srcOrd="0" destOrd="0" presId="urn:microsoft.com/office/officeart/2005/8/layout/chevron2"/>
    <dgm:cxn modelId="{54977360-6084-4044-95D1-DB0ABC67B70A}" type="presParOf" srcId="{DD8B5B0D-EAE4-4EA2-8D75-B184CFE62B9C}" destId="{BF39DF72-815B-4FD8-AF03-3305407BBDC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D0E5491-42A3-409A-B3E7-B952BADF6C07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0"/>
      <dgm:spPr/>
    </dgm:pt>
    <dgm:pt modelId="{D7DBEB56-3F89-42AD-8E90-A7CB9173FBB5}">
      <dgm:prSet phldrT="[テキスト]" phldr="1"/>
      <dgm:spPr/>
      <dgm:t>
        <a:bodyPr/>
        <a:lstStyle/>
        <a:p>
          <a:endParaRPr kumimoji="1" lang="ja-JP" altLang="en-US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CA462554-5680-4F9E-83D1-560CD9EE4418}" type="parTrans" cxnId="{83526E9F-4D60-4AD5-8962-03464B7C17DA}">
      <dgm:prSet/>
      <dgm:spPr/>
      <dgm:t>
        <a:bodyPr/>
        <a:lstStyle/>
        <a:p>
          <a:endParaRPr kumimoji="1" lang="ja-JP" altLang="en-US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80B5E517-AF27-4875-A6E4-C5BC5880F5A0}" type="sibTrans" cxnId="{83526E9F-4D60-4AD5-8962-03464B7C17DA}">
      <dgm:prSet/>
      <dgm:spPr/>
      <dgm:t>
        <a:bodyPr/>
        <a:lstStyle/>
        <a:p>
          <a:endParaRPr kumimoji="1" lang="ja-JP" altLang="en-US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6A59EE50-31B8-477A-8093-1CEFCF833018}">
      <dgm:prSet phldrT="[テキスト]" phldr="1"/>
      <dgm:spPr/>
      <dgm:t>
        <a:bodyPr/>
        <a:lstStyle/>
        <a:p>
          <a:endParaRPr kumimoji="1" lang="ja-JP" altLang="en-US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E4B7D1D3-70CA-4748-AE5D-56762974ADE5}" type="parTrans" cxnId="{CF3B370C-DF8E-4B00-A972-F117E8A26877}">
      <dgm:prSet/>
      <dgm:spPr/>
      <dgm:t>
        <a:bodyPr/>
        <a:lstStyle/>
        <a:p>
          <a:endParaRPr kumimoji="1" lang="ja-JP" altLang="en-US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920510C6-493F-49EC-BFA9-048772090A14}" type="sibTrans" cxnId="{CF3B370C-DF8E-4B00-A972-F117E8A26877}">
      <dgm:prSet/>
      <dgm:spPr/>
      <dgm:t>
        <a:bodyPr/>
        <a:lstStyle/>
        <a:p>
          <a:endParaRPr kumimoji="1" lang="ja-JP" altLang="en-US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894F1AF0-F017-43A1-BA94-1EA88A28CDBD}">
      <dgm:prSet phldrT="[テキスト]" phldr="1"/>
      <dgm:spPr/>
      <dgm:t>
        <a:bodyPr/>
        <a:lstStyle/>
        <a:p>
          <a:endParaRPr kumimoji="1" lang="ja-JP" altLang="en-US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9D3EF80B-CE0A-460B-901C-BD6F9994B5E4}" type="parTrans" cxnId="{370E0772-EB06-4EE1-A87C-F6B942871818}">
      <dgm:prSet/>
      <dgm:spPr/>
      <dgm:t>
        <a:bodyPr/>
        <a:lstStyle/>
        <a:p>
          <a:endParaRPr kumimoji="1" lang="ja-JP" altLang="en-US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C5F31BB6-8675-41DE-BD16-22EFDB8FC8CA}" type="sibTrans" cxnId="{370E0772-EB06-4EE1-A87C-F6B942871818}">
      <dgm:prSet/>
      <dgm:spPr/>
      <dgm:t>
        <a:bodyPr/>
        <a:lstStyle/>
        <a:p>
          <a:endParaRPr kumimoji="1" lang="ja-JP" altLang="en-US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403F66EE-0366-416C-9461-955B23435105}" type="pres">
      <dgm:prSet presAssocID="{8D0E5491-42A3-409A-B3E7-B952BADF6C07}" presName="compositeShape" presStyleCnt="0">
        <dgm:presLayoutVars>
          <dgm:chMax val="7"/>
          <dgm:dir/>
          <dgm:resizeHandles val="exact"/>
        </dgm:presLayoutVars>
      </dgm:prSet>
      <dgm:spPr/>
    </dgm:pt>
    <dgm:pt modelId="{B4D334E0-1CE4-4035-ABF0-ED9D73D946C7}" type="pres">
      <dgm:prSet presAssocID="{D7DBEB56-3F89-42AD-8E90-A7CB9173FBB5}" presName="circ1" presStyleLbl="vennNode1" presStyleIdx="0" presStyleCnt="3"/>
      <dgm:spPr/>
    </dgm:pt>
    <dgm:pt modelId="{1C1CE69E-D9C6-4FCF-9B67-CBECDBBFB012}" type="pres">
      <dgm:prSet presAssocID="{D7DBEB56-3F89-42AD-8E90-A7CB9173FBB5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C65CB056-DADB-42C8-B948-B072007ACF12}" type="pres">
      <dgm:prSet presAssocID="{6A59EE50-31B8-477A-8093-1CEFCF833018}" presName="circ2" presStyleLbl="vennNode1" presStyleIdx="1" presStyleCnt="3"/>
      <dgm:spPr/>
    </dgm:pt>
    <dgm:pt modelId="{34C5BB42-7FFB-4812-A1F0-F36995D8FA84}" type="pres">
      <dgm:prSet presAssocID="{6A59EE50-31B8-477A-8093-1CEFCF833018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1435D9B1-956A-44C8-9331-9FA4683802BF}" type="pres">
      <dgm:prSet presAssocID="{894F1AF0-F017-43A1-BA94-1EA88A28CDBD}" presName="circ3" presStyleLbl="vennNode1" presStyleIdx="2" presStyleCnt="3"/>
      <dgm:spPr/>
    </dgm:pt>
    <dgm:pt modelId="{C29C4C21-40D9-4A04-9E05-58654E04078A}" type="pres">
      <dgm:prSet presAssocID="{894F1AF0-F017-43A1-BA94-1EA88A28CDBD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CF3B370C-DF8E-4B00-A972-F117E8A26877}" srcId="{8D0E5491-42A3-409A-B3E7-B952BADF6C07}" destId="{6A59EE50-31B8-477A-8093-1CEFCF833018}" srcOrd="1" destOrd="0" parTransId="{E4B7D1D3-70CA-4748-AE5D-56762974ADE5}" sibTransId="{920510C6-493F-49EC-BFA9-048772090A14}"/>
    <dgm:cxn modelId="{6E3EC418-DAE7-4244-A9DA-0BF052F68990}" type="presOf" srcId="{6A59EE50-31B8-477A-8093-1CEFCF833018}" destId="{34C5BB42-7FFB-4812-A1F0-F36995D8FA84}" srcOrd="1" destOrd="0" presId="urn:microsoft.com/office/officeart/2005/8/layout/venn1"/>
    <dgm:cxn modelId="{AFBB692F-D3B4-43C9-9ADB-B42C9A90F35F}" type="presOf" srcId="{D7DBEB56-3F89-42AD-8E90-A7CB9173FBB5}" destId="{1C1CE69E-D9C6-4FCF-9B67-CBECDBBFB012}" srcOrd="1" destOrd="0" presId="urn:microsoft.com/office/officeart/2005/8/layout/venn1"/>
    <dgm:cxn modelId="{4D36FC3C-B0EF-46F3-82B9-6DFAD1CC9D7C}" type="presOf" srcId="{894F1AF0-F017-43A1-BA94-1EA88A28CDBD}" destId="{C29C4C21-40D9-4A04-9E05-58654E04078A}" srcOrd="1" destOrd="0" presId="urn:microsoft.com/office/officeart/2005/8/layout/venn1"/>
    <dgm:cxn modelId="{D4312B67-4271-47CD-B333-3DDAC6E90795}" type="presOf" srcId="{D7DBEB56-3F89-42AD-8E90-A7CB9173FBB5}" destId="{B4D334E0-1CE4-4035-ABF0-ED9D73D946C7}" srcOrd="0" destOrd="0" presId="urn:microsoft.com/office/officeart/2005/8/layout/venn1"/>
    <dgm:cxn modelId="{370E0772-EB06-4EE1-A87C-F6B942871818}" srcId="{8D0E5491-42A3-409A-B3E7-B952BADF6C07}" destId="{894F1AF0-F017-43A1-BA94-1EA88A28CDBD}" srcOrd="2" destOrd="0" parTransId="{9D3EF80B-CE0A-460B-901C-BD6F9994B5E4}" sibTransId="{C5F31BB6-8675-41DE-BD16-22EFDB8FC8CA}"/>
    <dgm:cxn modelId="{B0752E72-4F74-435F-970B-ADF7711F2035}" type="presOf" srcId="{6A59EE50-31B8-477A-8093-1CEFCF833018}" destId="{C65CB056-DADB-42C8-B948-B072007ACF12}" srcOrd="0" destOrd="0" presId="urn:microsoft.com/office/officeart/2005/8/layout/venn1"/>
    <dgm:cxn modelId="{7B0E747C-21E7-44F1-93CF-CD8DBFE376CF}" type="presOf" srcId="{8D0E5491-42A3-409A-B3E7-B952BADF6C07}" destId="{403F66EE-0366-416C-9461-955B23435105}" srcOrd="0" destOrd="0" presId="urn:microsoft.com/office/officeart/2005/8/layout/venn1"/>
    <dgm:cxn modelId="{83526E9F-4D60-4AD5-8962-03464B7C17DA}" srcId="{8D0E5491-42A3-409A-B3E7-B952BADF6C07}" destId="{D7DBEB56-3F89-42AD-8E90-A7CB9173FBB5}" srcOrd="0" destOrd="0" parTransId="{CA462554-5680-4F9E-83D1-560CD9EE4418}" sibTransId="{80B5E517-AF27-4875-A6E4-C5BC5880F5A0}"/>
    <dgm:cxn modelId="{A380FFD4-6A50-4471-8438-D2EB98B74EEA}" type="presOf" srcId="{894F1AF0-F017-43A1-BA94-1EA88A28CDBD}" destId="{1435D9B1-956A-44C8-9331-9FA4683802BF}" srcOrd="0" destOrd="0" presId="urn:microsoft.com/office/officeart/2005/8/layout/venn1"/>
    <dgm:cxn modelId="{1C229473-69C0-468F-BFBB-CF4937025618}" type="presParOf" srcId="{403F66EE-0366-416C-9461-955B23435105}" destId="{B4D334E0-1CE4-4035-ABF0-ED9D73D946C7}" srcOrd="0" destOrd="0" presId="urn:microsoft.com/office/officeart/2005/8/layout/venn1"/>
    <dgm:cxn modelId="{AA5C123D-FF54-4FDD-A99D-587C77F17DF4}" type="presParOf" srcId="{403F66EE-0366-416C-9461-955B23435105}" destId="{1C1CE69E-D9C6-4FCF-9B67-CBECDBBFB012}" srcOrd="1" destOrd="0" presId="urn:microsoft.com/office/officeart/2005/8/layout/venn1"/>
    <dgm:cxn modelId="{B5AC1214-0F6B-450D-8863-A21C9B7ADBA8}" type="presParOf" srcId="{403F66EE-0366-416C-9461-955B23435105}" destId="{C65CB056-DADB-42C8-B948-B072007ACF12}" srcOrd="2" destOrd="0" presId="urn:microsoft.com/office/officeart/2005/8/layout/venn1"/>
    <dgm:cxn modelId="{79B67941-0BD1-43CF-B595-36AA0E9A0341}" type="presParOf" srcId="{403F66EE-0366-416C-9461-955B23435105}" destId="{34C5BB42-7FFB-4812-A1F0-F36995D8FA84}" srcOrd="3" destOrd="0" presId="urn:microsoft.com/office/officeart/2005/8/layout/venn1"/>
    <dgm:cxn modelId="{A799D13E-AB40-48E6-BDC2-97D529CF7D1E}" type="presParOf" srcId="{403F66EE-0366-416C-9461-955B23435105}" destId="{1435D9B1-956A-44C8-9331-9FA4683802BF}" srcOrd="4" destOrd="0" presId="urn:microsoft.com/office/officeart/2005/8/layout/venn1"/>
    <dgm:cxn modelId="{08BEF5ED-5E77-4456-A1A6-B90B30BECD8F}" type="presParOf" srcId="{403F66EE-0366-416C-9461-955B23435105}" destId="{C29C4C21-40D9-4A04-9E05-58654E04078A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D0E5491-42A3-409A-B3E7-B952BADF6C07}" type="doc">
      <dgm:prSet loTypeId="urn:microsoft.com/office/officeart/2005/8/layout/matrix2" loCatId="matrix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kumimoji="1" lang="ja-JP" altLang="en-US"/>
        </a:p>
      </dgm:t>
    </dgm:pt>
    <dgm:pt modelId="{59A938C7-FBAA-4AF7-9DBD-E1F6CD46E650}">
      <dgm:prSet phldrT="[テキスト]" phldr="1"/>
      <dgm:spPr/>
      <dgm:t>
        <a:bodyPr/>
        <a:lstStyle/>
        <a:p>
          <a:endParaRPr kumimoji="1" lang="ja-JP" altLang="en-US"/>
        </a:p>
      </dgm:t>
    </dgm:pt>
    <dgm:pt modelId="{E2FA7E31-C16A-4A4C-801C-5F2BCD82F407}" type="parTrans" cxnId="{D98F25E9-FE52-4161-A714-6CA6717D45E8}">
      <dgm:prSet/>
      <dgm:spPr/>
      <dgm:t>
        <a:bodyPr/>
        <a:lstStyle/>
        <a:p>
          <a:endParaRPr kumimoji="1" lang="ja-JP" altLang="en-US"/>
        </a:p>
      </dgm:t>
    </dgm:pt>
    <dgm:pt modelId="{7890B1A0-0D3F-4FAF-BFD0-200F3415AC08}" type="sibTrans" cxnId="{D98F25E9-FE52-4161-A714-6CA6717D45E8}">
      <dgm:prSet/>
      <dgm:spPr/>
      <dgm:t>
        <a:bodyPr/>
        <a:lstStyle/>
        <a:p>
          <a:endParaRPr kumimoji="1" lang="ja-JP" altLang="en-US"/>
        </a:p>
      </dgm:t>
    </dgm:pt>
    <dgm:pt modelId="{90A435B8-EAB4-4F1A-9768-87C4FAF5352C}">
      <dgm:prSet phldrT="[テキスト]" phldr="1"/>
      <dgm:spPr/>
      <dgm:t>
        <a:bodyPr/>
        <a:lstStyle/>
        <a:p>
          <a:endParaRPr kumimoji="1" lang="ja-JP" altLang="en-US"/>
        </a:p>
      </dgm:t>
    </dgm:pt>
    <dgm:pt modelId="{23CA12BE-17A1-49D5-9ACE-DD9DAFDBCB2C}" type="parTrans" cxnId="{3EC19591-0877-4A6E-8EBC-55A18AE2B4A3}">
      <dgm:prSet/>
      <dgm:spPr/>
      <dgm:t>
        <a:bodyPr/>
        <a:lstStyle/>
        <a:p>
          <a:endParaRPr kumimoji="1" lang="ja-JP" altLang="en-US"/>
        </a:p>
      </dgm:t>
    </dgm:pt>
    <dgm:pt modelId="{0ED47216-E68D-4FA4-8209-7A02B5133812}" type="sibTrans" cxnId="{3EC19591-0877-4A6E-8EBC-55A18AE2B4A3}">
      <dgm:prSet/>
      <dgm:spPr/>
      <dgm:t>
        <a:bodyPr/>
        <a:lstStyle/>
        <a:p>
          <a:endParaRPr kumimoji="1" lang="ja-JP" altLang="en-US"/>
        </a:p>
      </dgm:t>
    </dgm:pt>
    <dgm:pt modelId="{653EC877-6AE8-46A1-BFA2-441A07B90971}">
      <dgm:prSet phldrT="[テキスト]" phldr="1"/>
      <dgm:spPr/>
      <dgm:t>
        <a:bodyPr/>
        <a:lstStyle/>
        <a:p>
          <a:endParaRPr kumimoji="1" lang="ja-JP" altLang="en-US"/>
        </a:p>
      </dgm:t>
    </dgm:pt>
    <dgm:pt modelId="{2ABFC0D5-ADCB-4F71-BDF4-8A17AE88AA25}" type="parTrans" cxnId="{968077EE-90EA-4595-9277-4C3095A0A5ED}">
      <dgm:prSet/>
      <dgm:spPr/>
      <dgm:t>
        <a:bodyPr/>
        <a:lstStyle/>
        <a:p>
          <a:endParaRPr kumimoji="1" lang="ja-JP" altLang="en-US"/>
        </a:p>
      </dgm:t>
    </dgm:pt>
    <dgm:pt modelId="{17FD86CC-F2D0-44F5-A5B0-18224A9DD654}" type="sibTrans" cxnId="{968077EE-90EA-4595-9277-4C3095A0A5ED}">
      <dgm:prSet/>
      <dgm:spPr/>
      <dgm:t>
        <a:bodyPr/>
        <a:lstStyle/>
        <a:p>
          <a:endParaRPr kumimoji="1" lang="ja-JP" altLang="en-US"/>
        </a:p>
      </dgm:t>
    </dgm:pt>
    <dgm:pt modelId="{7A8B96B9-BBF6-4E21-A087-B58BAF9A24BC}">
      <dgm:prSet phldrT="[テキスト]" phldr="1"/>
      <dgm:spPr/>
      <dgm:t>
        <a:bodyPr/>
        <a:lstStyle/>
        <a:p>
          <a:endParaRPr kumimoji="1" lang="ja-JP" altLang="en-US"/>
        </a:p>
      </dgm:t>
    </dgm:pt>
    <dgm:pt modelId="{C06ACD53-3B2E-4745-B805-A327AB6E31AA}" type="parTrans" cxnId="{BF456A3B-B982-4D17-B1A4-DCCAB0A65317}">
      <dgm:prSet/>
      <dgm:spPr/>
      <dgm:t>
        <a:bodyPr/>
        <a:lstStyle/>
        <a:p>
          <a:endParaRPr kumimoji="1" lang="ja-JP" altLang="en-US"/>
        </a:p>
      </dgm:t>
    </dgm:pt>
    <dgm:pt modelId="{CB4800AF-E8C2-4B15-B611-42DF9FAC85B6}" type="sibTrans" cxnId="{BF456A3B-B982-4D17-B1A4-DCCAB0A65317}">
      <dgm:prSet/>
      <dgm:spPr/>
      <dgm:t>
        <a:bodyPr/>
        <a:lstStyle/>
        <a:p>
          <a:endParaRPr kumimoji="1" lang="ja-JP" altLang="en-US"/>
        </a:p>
      </dgm:t>
    </dgm:pt>
    <dgm:pt modelId="{4E7A1B6D-81E4-48C4-8A54-D80FDE3C10B0}" type="pres">
      <dgm:prSet presAssocID="{8D0E5491-42A3-409A-B3E7-B952BADF6C07}" presName="matrix" presStyleCnt="0">
        <dgm:presLayoutVars>
          <dgm:chMax val="1"/>
          <dgm:dir/>
          <dgm:resizeHandles val="exact"/>
        </dgm:presLayoutVars>
      </dgm:prSet>
      <dgm:spPr/>
    </dgm:pt>
    <dgm:pt modelId="{F71A2A85-F333-41E0-B732-7D23CD1A62F5}" type="pres">
      <dgm:prSet presAssocID="{8D0E5491-42A3-409A-B3E7-B952BADF6C07}" presName="axisShape" presStyleLbl="bgShp" presStyleIdx="0" presStyleCnt="1"/>
      <dgm:spPr/>
    </dgm:pt>
    <dgm:pt modelId="{BB167252-B74B-4606-BFE2-326861538F09}" type="pres">
      <dgm:prSet presAssocID="{8D0E5491-42A3-409A-B3E7-B952BADF6C07}" presName="rect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EF946333-C4A6-4D52-BA65-CF07524B6EE3}" type="pres">
      <dgm:prSet presAssocID="{8D0E5491-42A3-409A-B3E7-B952BADF6C07}" presName="rect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C19614BF-A599-42AE-91D6-DF6FE4E88106}" type="pres">
      <dgm:prSet presAssocID="{8D0E5491-42A3-409A-B3E7-B952BADF6C07}" presName="rect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50A7E02D-5348-4A40-8691-1FBB21E2209F}" type="pres">
      <dgm:prSet presAssocID="{8D0E5491-42A3-409A-B3E7-B952BADF6C07}" presName="rect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223A1907-D44A-49B1-A8C7-B74872AE01AD}" type="presOf" srcId="{59A938C7-FBAA-4AF7-9DBD-E1F6CD46E650}" destId="{BB167252-B74B-4606-BFE2-326861538F09}" srcOrd="0" destOrd="0" presId="urn:microsoft.com/office/officeart/2005/8/layout/matrix2"/>
    <dgm:cxn modelId="{0456DC0C-5063-4F6D-9A30-D457DC1C4EEF}" type="presOf" srcId="{653EC877-6AE8-46A1-BFA2-441A07B90971}" destId="{C19614BF-A599-42AE-91D6-DF6FE4E88106}" srcOrd="0" destOrd="0" presId="urn:microsoft.com/office/officeart/2005/8/layout/matrix2"/>
    <dgm:cxn modelId="{BF456A3B-B982-4D17-B1A4-DCCAB0A65317}" srcId="{8D0E5491-42A3-409A-B3E7-B952BADF6C07}" destId="{7A8B96B9-BBF6-4E21-A087-B58BAF9A24BC}" srcOrd="3" destOrd="0" parTransId="{C06ACD53-3B2E-4745-B805-A327AB6E31AA}" sibTransId="{CB4800AF-E8C2-4B15-B611-42DF9FAC85B6}"/>
    <dgm:cxn modelId="{86CE0268-2EB5-4A1D-8CFF-4C2F4EEDACB2}" type="presOf" srcId="{90A435B8-EAB4-4F1A-9768-87C4FAF5352C}" destId="{EF946333-C4A6-4D52-BA65-CF07524B6EE3}" srcOrd="0" destOrd="0" presId="urn:microsoft.com/office/officeart/2005/8/layout/matrix2"/>
    <dgm:cxn modelId="{E821396E-59BF-477D-A3CE-E47DC2EDD4BC}" type="presOf" srcId="{7A8B96B9-BBF6-4E21-A087-B58BAF9A24BC}" destId="{50A7E02D-5348-4A40-8691-1FBB21E2209F}" srcOrd="0" destOrd="0" presId="urn:microsoft.com/office/officeart/2005/8/layout/matrix2"/>
    <dgm:cxn modelId="{3EC19591-0877-4A6E-8EBC-55A18AE2B4A3}" srcId="{8D0E5491-42A3-409A-B3E7-B952BADF6C07}" destId="{90A435B8-EAB4-4F1A-9768-87C4FAF5352C}" srcOrd="1" destOrd="0" parTransId="{23CA12BE-17A1-49D5-9ACE-DD9DAFDBCB2C}" sibTransId="{0ED47216-E68D-4FA4-8209-7A02B5133812}"/>
    <dgm:cxn modelId="{18202AD3-B2E4-4A1B-A7C7-8CCF798976E6}" type="presOf" srcId="{8D0E5491-42A3-409A-B3E7-B952BADF6C07}" destId="{4E7A1B6D-81E4-48C4-8A54-D80FDE3C10B0}" srcOrd="0" destOrd="0" presId="urn:microsoft.com/office/officeart/2005/8/layout/matrix2"/>
    <dgm:cxn modelId="{D98F25E9-FE52-4161-A714-6CA6717D45E8}" srcId="{8D0E5491-42A3-409A-B3E7-B952BADF6C07}" destId="{59A938C7-FBAA-4AF7-9DBD-E1F6CD46E650}" srcOrd="0" destOrd="0" parTransId="{E2FA7E31-C16A-4A4C-801C-5F2BCD82F407}" sibTransId="{7890B1A0-0D3F-4FAF-BFD0-200F3415AC08}"/>
    <dgm:cxn modelId="{968077EE-90EA-4595-9277-4C3095A0A5ED}" srcId="{8D0E5491-42A3-409A-B3E7-B952BADF6C07}" destId="{653EC877-6AE8-46A1-BFA2-441A07B90971}" srcOrd="2" destOrd="0" parTransId="{2ABFC0D5-ADCB-4F71-BDF4-8A17AE88AA25}" sibTransId="{17FD86CC-F2D0-44F5-A5B0-18224A9DD654}"/>
    <dgm:cxn modelId="{DCBFFEB9-E448-4376-87ED-6B6603AB9E52}" type="presParOf" srcId="{4E7A1B6D-81E4-48C4-8A54-D80FDE3C10B0}" destId="{F71A2A85-F333-41E0-B732-7D23CD1A62F5}" srcOrd="0" destOrd="0" presId="urn:microsoft.com/office/officeart/2005/8/layout/matrix2"/>
    <dgm:cxn modelId="{A3A3711E-E769-4BB8-ACFA-011B6EA35E9F}" type="presParOf" srcId="{4E7A1B6D-81E4-48C4-8A54-D80FDE3C10B0}" destId="{BB167252-B74B-4606-BFE2-326861538F09}" srcOrd="1" destOrd="0" presId="urn:microsoft.com/office/officeart/2005/8/layout/matrix2"/>
    <dgm:cxn modelId="{7F829D9D-4B31-4BAB-9047-B28E29AE4455}" type="presParOf" srcId="{4E7A1B6D-81E4-48C4-8A54-D80FDE3C10B0}" destId="{EF946333-C4A6-4D52-BA65-CF07524B6EE3}" srcOrd="2" destOrd="0" presId="urn:microsoft.com/office/officeart/2005/8/layout/matrix2"/>
    <dgm:cxn modelId="{14D94919-DAF5-4784-8DAA-AA1C662C748B}" type="presParOf" srcId="{4E7A1B6D-81E4-48C4-8A54-D80FDE3C10B0}" destId="{C19614BF-A599-42AE-91D6-DF6FE4E88106}" srcOrd="3" destOrd="0" presId="urn:microsoft.com/office/officeart/2005/8/layout/matrix2"/>
    <dgm:cxn modelId="{CD8FD419-3912-4D79-A548-4771C91C52A7}" type="presParOf" srcId="{4E7A1B6D-81E4-48C4-8A54-D80FDE3C10B0}" destId="{50A7E02D-5348-4A40-8691-1FBB21E2209F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0562345-2AE5-437F-9842-841394441F33}" type="doc">
      <dgm:prSet loTypeId="urn:microsoft.com/office/officeart/2008/layout/BendingPictureBlocks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8450A818-0256-478C-B501-30D2C4B6FBE7}">
      <dgm:prSet phldrT="[テキスト]"/>
      <dgm:spPr/>
      <dgm:t>
        <a:bodyPr/>
        <a:lstStyle/>
        <a:p>
          <a:r>
            <a: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rPr>
            <a:t>顧客データの一元管理</a:t>
          </a:r>
        </a:p>
      </dgm:t>
    </dgm:pt>
    <dgm:pt modelId="{720C58FC-BE76-4C65-8259-90BBD28E3189}" type="parTrans" cxnId="{0F9CA317-6FB7-4608-AA0D-BC0E349D27BE}">
      <dgm:prSet/>
      <dgm:spPr/>
      <dgm:t>
        <a:bodyPr/>
        <a:lstStyle/>
        <a:p>
          <a:endParaRPr kumimoji="1" lang="ja-JP" altLang="en-US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D7653C9B-10FB-49E7-8927-6E75137B15E5}" type="sibTrans" cxnId="{0F9CA317-6FB7-4608-AA0D-BC0E349D27BE}">
      <dgm:prSet/>
      <dgm:spPr/>
      <dgm:t>
        <a:bodyPr/>
        <a:lstStyle/>
        <a:p>
          <a:endParaRPr kumimoji="1" lang="ja-JP" altLang="en-US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441758EE-95D0-448E-BEE0-6102F1BD5EF7}">
      <dgm:prSet/>
      <dgm:spPr/>
      <dgm:t>
        <a:bodyPr/>
        <a:lstStyle/>
        <a:p>
          <a:r>
            <a: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rPr>
            <a:t>リアルタイムデータ同期</a:t>
          </a:r>
          <a:endParaRPr kumimoji="1" lang="ja-JP" altLang="en-US" dirty="0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0797D6EC-F9FB-4FA5-8161-F2DE59B2FD91}" type="parTrans" cxnId="{5ADFE028-B904-4D2C-8E91-D22B75FCB7F4}">
      <dgm:prSet/>
      <dgm:spPr/>
      <dgm:t>
        <a:bodyPr/>
        <a:lstStyle/>
        <a:p>
          <a:endParaRPr kumimoji="1" lang="ja-JP" altLang="en-US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1377C97F-025D-469C-91D5-22DD5BD8DBDE}" type="sibTrans" cxnId="{5ADFE028-B904-4D2C-8E91-D22B75FCB7F4}">
      <dgm:prSet/>
      <dgm:spPr/>
      <dgm:t>
        <a:bodyPr/>
        <a:lstStyle/>
        <a:p>
          <a:endParaRPr kumimoji="1" lang="ja-JP" altLang="en-US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82FF1D5A-A4EF-45FF-842F-B5F509C426F4}">
      <dgm:prSet/>
      <dgm:spPr/>
      <dgm:t>
        <a:bodyPr/>
        <a:lstStyle/>
        <a:p>
          <a:r>
            <a:rPr kumimoji="1" lang="en-US" altLang="en-US">
              <a:latin typeface="メイリオ" panose="020B0604030504040204" pitchFamily="50" charset="-128"/>
              <a:ea typeface="メイリオ" panose="020B0604030504040204" pitchFamily="50" charset="-128"/>
            </a:rPr>
            <a:t>AI</a:t>
          </a:r>
          <a:r>
            <a: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rPr>
            <a:t>を活用した顧客インサイト分析</a:t>
          </a:r>
          <a:endParaRPr kumimoji="1" lang="ja-JP" altLang="en-US" dirty="0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603AA6B5-0826-4105-BB9E-2DACCBDE997E}" type="parTrans" cxnId="{D7AD5FD6-44F7-4403-9F33-85459D2EF2FC}">
      <dgm:prSet/>
      <dgm:spPr/>
      <dgm:t>
        <a:bodyPr/>
        <a:lstStyle/>
        <a:p>
          <a:endParaRPr kumimoji="1" lang="ja-JP" altLang="en-US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2EDB7E6A-DFDC-419D-8D45-39257A7D5764}" type="sibTrans" cxnId="{D7AD5FD6-44F7-4403-9F33-85459D2EF2FC}">
      <dgm:prSet/>
      <dgm:spPr/>
      <dgm:t>
        <a:bodyPr/>
        <a:lstStyle/>
        <a:p>
          <a:endParaRPr kumimoji="1" lang="ja-JP" altLang="en-US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900DA26A-AE17-46FD-B561-4B9723E4E195}">
      <dgm:prSet/>
      <dgm:spPr/>
      <dgm:t>
        <a:bodyPr/>
        <a:lstStyle/>
        <a:p>
          <a:r>
            <a: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rPr>
            <a:t>カスタマイズ可能なダッシュボード</a:t>
          </a:r>
          <a:endParaRPr kumimoji="1" lang="ja-JP" altLang="en-US" dirty="0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CB6F1E1E-B474-4218-83B3-87675D2EEB23}" type="parTrans" cxnId="{3F7537B8-5149-4BA6-B17E-02BE6E8EEFC8}">
      <dgm:prSet/>
      <dgm:spPr/>
      <dgm:t>
        <a:bodyPr/>
        <a:lstStyle/>
        <a:p>
          <a:endParaRPr kumimoji="1" lang="ja-JP" altLang="en-US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4E769228-12DB-4B28-AF26-E6C3C73E0AC8}" type="sibTrans" cxnId="{3F7537B8-5149-4BA6-B17E-02BE6E8EEFC8}">
      <dgm:prSet/>
      <dgm:spPr/>
      <dgm:t>
        <a:bodyPr/>
        <a:lstStyle/>
        <a:p>
          <a:endParaRPr kumimoji="1" lang="ja-JP" altLang="en-US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2B359B6D-F311-4DFC-8D59-B62C800CBF38}">
      <dgm:prSet/>
      <dgm:spPr/>
      <dgm:t>
        <a:bodyPr/>
        <a:lstStyle/>
        <a:p>
          <a:r>
            <a: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rPr>
            <a:t>モバイルアプリ対応</a:t>
          </a:r>
          <a:endParaRPr kumimoji="1" lang="ja-JP" altLang="en-US" dirty="0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6675AABB-4B6B-41D4-B8E6-1F49AB3B6AB0}" type="parTrans" cxnId="{8A0B4C62-FBE8-4A63-91C4-EBE38A0FB417}">
      <dgm:prSet/>
      <dgm:spPr/>
      <dgm:t>
        <a:bodyPr/>
        <a:lstStyle/>
        <a:p>
          <a:endParaRPr kumimoji="1" lang="ja-JP" altLang="en-US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9DA58641-496E-489C-81C4-217015A7A949}" type="sibTrans" cxnId="{8A0B4C62-FBE8-4A63-91C4-EBE38A0FB417}">
      <dgm:prSet/>
      <dgm:spPr/>
      <dgm:t>
        <a:bodyPr/>
        <a:lstStyle/>
        <a:p>
          <a:endParaRPr kumimoji="1" lang="ja-JP" altLang="en-US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9C13A56A-13E2-4F29-AC13-C1BF94C78571}" type="pres">
      <dgm:prSet presAssocID="{70562345-2AE5-437F-9842-841394441F33}" presName="Name0" presStyleCnt="0">
        <dgm:presLayoutVars>
          <dgm:dir/>
          <dgm:resizeHandles/>
        </dgm:presLayoutVars>
      </dgm:prSet>
      <dgm:spPr/>
    </dgm:pt>
    <dgm:pt modelId="{8B1B8A55-6622-4A02-8BFD-887F1A5E726E}" type="pres">
      <dgm:prSet presAssocID="{8450A818-0256-478C-B501-30D2C4B6FBE7}" presName="composite" presStyleCnt="0"/>
      <dgm:spPr/>
    </dgm:pt>
    <dgm:pt modelId="{0AEC5475-781F-4E96-A4F8-B2E522371FBE}" type="pres">
      <dgm:prSet presAssocID="{8450A818-0256-478C-B501-30D2C4B6FBE7}" presName="rect1" presStyleLbl="bgImgPlace1" presStyleIdx="0" presStyleCnt="5"/>
      <dgm:spPr/>
    </dgm:pt>
    <dgm:pt modelId="{540F8D0D-53E2-4112-B9B2-616735FAD940}" type="pres">
      <dgm:prSet presAssocID="{8450A818-0256-478C-B501-30D2C4B6FBE7}" presName="rect2" presStyleLbl="node1" presStyleIdx="0" presStyleCnt="5">
        <dgm:presLayoutVars>
          <dgm:bulletEnabled val="1"/>
        </dgm:presLayoutVars>
      </dgm:prSet>
      <dgm:spPr/>
    </dgm:pt>
    <dgm:pt modelId="{0A088215-9A0C-4C39-8C51-0E0164E7F490}" type="pres">
      <dgm:prSet presAssocID="{D7653C9B-10FB-49E7-8927-6E75137B15E5}" presName="sibTrans" presStyleCnt="0"/>
      <dgm:spPr/>
    </dgm:pt>
    <dgm:pt modelId="{A33EDF2F-A651-4BCF-838D-F0F9C9F1089C}" type="pres">
      <dgm:prSet presAssocID="{441758EE-95D0-448E-BEE0-6102F1BD5EF7}" presName="composite" presStyleCnt="0"/>
      <dgm:spPr/>
    </dgm:pt>
    <dgm:pt modelId="{7B80BE23-70B1-4A1B-9CBC-00A5061D53D6}" type="pres">
      <dgm:prSet presAssocID="{441758EE-95D0-448E-BEE0-6102F1BD5EF7}" presName="rect1" presStyleLbl="bgImgPlace1" presStyleIdx="1" presStyleCnt="5"/>
      <dgm:spPr/>
    </dgm:pt>
    <dgm:pt modelId="{37E5BBB8-5197-4AA1-B3D1-4E7308730BCF}" type="pres">
      <dgm:prSet presAssocID="{441758EE-95D0-448E-BEE0-6102F1BD5EF7}" presName="rect2" presStyleLbl="node1" presStyleIdx="1" presStyleCnt="5">
        <dgm:presLayoutVars>
          <dgm:bulletEnabled val="1"/>
        </dgm:presLayoutVars>
      </dgm:prSet>
      <dgm:spPr/>
    </dgm:pt>
    <dgm:pt modelId="{001818CC-B262-47EC-8DF1-1F229B009D39}" type="pres">
      <dgm:prSet presAssocID="{1377C97F-025D-469C-91D5-22DD5BD8DBDE}" presName="sibTrans" presStyleCnt="0"/>
      <dgm:spPr/>
    </dgm:pt>
    <dgm:pt modelId="{3FB703F7-CAD0-40FE-A220-BDF945D80F0C}" type="pres">
      <dgm:prSet presAssocID="{82FF1D5A-A4EF-45FF-842F-B5F509C426F4}" presName="composite" presStyleCnt="0"/>
      <dgm:spPr/>
    </dgm:pt>
    <dgm:pt modelId="{0934A68F-210E-424D-96AA-468535AC3D94}" type="pres">
      <dgm:prSet presAssocID="{82FF1D5A-A4EF-45FF-842F-B5F509C426F4}" presName="rect1" presStyleLbl="bgImgPlace1" presStyleIdx="2" presStyleCnt="5"/>
      <dgm:spPr/>
    </dgm:pt>
    <dgm:pt modelId="{01FEB74B-DA3E-4FF2-A078-3931840FC3AC}" type="pres">
      <dgm:prSet presAssocID="{82FF1D5A-A4EF-45FF-842F-B5F509C426F4}" presName="rect2" presStyleLbl="node1" presStyleIdx="2" presStyleCnt="5">
        <dgm:presLayoutVars>
          <dgm:bulletEnabled val="1"/>
        </dgm:presLayoutVars>
      </dgm:prSet>
      <dgm:spPr/>
    </dgm:pt>
    <dgm:pt modelId="{3CC0608A-B37C-4A72-A578-C375B26DC02A}" type="pres">
      <dgm:prSet presAssocID="{2EDB7E6A-DFDC-419D-8D45-39257A7D5764}" presName="sibTrans" presStyleCnt="0"/>
      <dgm:spPr/>
    </dgm:pt>
    <dgm:pt modelId="{99A56B37-9465-4B01-ACDF-3920AB1026BF}" type="pres">
      <dgm:prSet presAssocID="{900DA26A-AE17-46FD-B561-4B9723E4E195}" presName="composite" presStyleCnt="0"/>
      <dgm:spPr/>
    </dgm:pt>
    <dgm:pt modelId="{18B89A45-8825-408E-A024-3FCE078BAF72}" type="pres">
      <dgm:prSet presAssocID="{900DA26A-AE17-46FD-B561-4B9723E4E195}" presName="rect1" presStyleLbl="bgImgPlace1" presStyleIdx="3" presStyleCnt="5"/>
      <dgm:spPr/>
    </dgm:pt>
    <dgm:pt modelId="{76BA33EB-8A46-4E78-AFED-599897CEF9FB}" type="pres">
      <dgm:prSet presAssocID="{900DA26A-AE17-46FD-B561-4B9723E4E195}" presName="rect2" presStyleLbl="node1" presStyleIdx="3" presStyleCnt="5">
        <dgm:presLayoutVars>
          <dgm:bulletEnabled val="1"/>
        </dgm:presLayoutVars>
      </dgm:prSet>
      <dgm:spPr/>
    </dgm:pt>
    <dgm:pt modelId="{9FE7CCFE-C3BC-4C5D-A759-ABECB0F61E99}" type="pres">
      <dgm:prSet presAssocID="{4E769228-12DB-4B28-AF26-E6C3C73E0AC8}" presName="sibTrans" presStyleCnt="0"/>
      <dgm:spPr/>
    </dgm:pt>
    <dgm:pt modelId="{001982A8-3266-4516-BCB8-6EE50A6D3484}" type="pres">
      <dgm:prSet presAssocID="{2B359B6D-F311-4DFC-8D59-B62C800CBF38}" presName="composite" presStyleCnt="0"/>
      <dgm:spPr/>
    </dgm:pt>
    <dgm:pt modelId="{261ED8BA-FBF4-4D2B-BD49-AD96808F64DD}" type="pres">
      <dgm:prSet presAssocID="{2B359B6D-F311-4DFC-8D59-B62C800CBF38}" presName="rect1" presStyleLbl="bgImgPlace1" presStyleIdx="4" presStyleCnt="5"/>
      <dgm:spPr/>
    </dgm:pt>
    <dgm:pt modelId="{1255A5CE-1797-4DA8-ABD5-A735FA076F37}" type="pres">
      <dgm:prSet presAssocID="{2B359B6D-F311-4DFC-8D59-B62C800CBF38}" presName="rect2" presStyleLbl="node1" presStyleIdx="4" presStyleCnt="5">
        <dgm:presLayoutVars>
          <dgm:bulletEnabled val="1"/>
        </dgm:presLayoutVars>
      </dgm:prSet>
      <dgm:spPr/>
    </dgm:pt>
  </dgm:ptLst>
  <dgm:cxnLst>
    <dgm:cxn modelId="{5615CE0A-C8A8-4C75-9541-3FFDCE158545}" type="presOf" srcId="{70562345-2AE5-437F-9842-841394441F33}" destId="{9C13A56A-13E2-4F29-AC13-C1BF94C78571}" srcOrd="0" destOrd="0" presId="urn:microsoft.com/office/officeart/2008/layout/BendingPictureBlocks"/>
    <dgm:cxn modelId="{0F9CA317-6FB7-4608-AA0D-BC0E349D27BE}" srcId="{70562345-2AE5-437F-9842-841394441F33}" destId="{8450A818-0256-478C-B501-30D2C4B6FBE7}" srcOrd="0" destOrd="0" parTransId="{720C58FC-BE76-4C65-8259-90BBD28E3189}" sibTransId="{D7653C9B-10FB-49E7-8927-6E75137B15E5}"/>
    <dgm:cxn modelId="{5ADFE028-B904-4D2C-8E91-D22B75FCB7F4}" srcId="{70562345-2AE5-437F-9842-841394441F33}" destId="{441758EE-95D0-448E-BEE0-6102F1BD5EF7}" srcOrd="1" destOrd="0" parTransId="{0797D6EC-F9FB-4FA5-8161-F2DE59B2FD91}" sibTransId="{1377C97F-025D-469C-91D5-22DD5BD8DBDE}"/>
    <dgm:cxn modelId="{8A0B4C62-FBE8-4A63-91C4-EBE38A0FB417}" srcId="{70562345-2AE5-437F-9842-841394441F33}" destId="{2B359B6D-F311-4DFC-8D59-B62C800CBF38}" srcOrd="4" destOrd="0" parTransId="{6675AABB-4B6B-41D4-B8E6-1F49AB3B6AB0}" sibTransId="{9DA58641-496E-489C-81C4-217015A7A949}"/>
    <dgm:cxn modelId="{906B8363-7BE9-43B0-B66F-620A3F11BF6B}" type="presOf" srcId="{2B359B6D-F311-4DFC-8D59-B62C800CBF38}" destId="{1255A5CE-1797-4DA8-ABD5-A735FA076F37}" srcOrd="0" destOrd="0" presId="urn:microsoft.com/office/officeart/2008/layout/BendingPictureBlocks"/>
    <dgm:cxn modelId="{E3F41E45-10CE-43D5-A613-A36053518471}" type="presOf" srcId="{82FF1D5A-A4EF-45FF-842F-B5F509C426F4}" destId="{01FEB74B-DA3E-4FF2-A078-3931840FC3AC}" srcOrd="0" destOrd="0" presId="urn:microsoft.com/office/officeart/2008/layout/BendingPictureBlocks"/>
    <dgm:cxn modelId="{1DEB8671-C579-4A59-B7A5-ECC6C8FD923B}" type="presOf" srcId="{8450A818-0256-478C-B501-30D2C4B6FBE7}" destId="{540F8D0D-53E2-4112-B9B2-616735FAD940}" srcOrd="0" destOrd="0" presId="urn:microsoft.com/office/officeart/2008/layout/BendingPictureBlocks"/>
    <dgm:cxn modelId="{7441D77E-2E67-4A19-87E1-9605A7F4A42F}" type="presOf" srcId="{441758EE-95D0-448E-BEE0-6102F1BD5EF7}" destId="{37E5BBB8-5197-4AA1-B3D1-4E7308730BCF}" srcOrd="0" destOrd="0" presId="urn:microsoft.com/office/officeart/2008/layout/BendingPictureBlocks"/>
    <dgm:cxn modelId="{EE3E157F-13C6-4F67-B095-29F534927EF7}" type="presOf" srcId="{900DA26A-AE17-46FD-B561-4B9723E4E195}" destId="{76BA33EB-8A46-4E78-AFED-599897CEF9FB}" srcOrd="0" destOrd="0" presId="urn:microsoft.com/office/officeart/2008/layout/BendingPictureBlocks"/>
    <dgm:cxn modelId="{3F7537B8-5149-4BA6-B17E-02BE6E8EEFC8}" srcId="{70562345-2AE5-437F-9842-841394441F33}" destId="{900DA26A-AE17-46FD-B561-4B9723E4E195}" srcOrd="3" destOrd="0" parTransId="{CB6F1E1E-B474-4218-83B3-87675D2EEB23}" sibTransId="{4E769228-12DB-4B28-AF26-E6C3C73E0AC8}"/>
    <dgm:cxn modelId="{D7AD5FD6-44F7-4403-9F33-85459D2EF2FC}" srcId="{70562345-2AE5-437F-9842-841394441F33}" destId="{82FF1D5A-A4EF-45FF-842F-B5F509C426F4}" srcOrd="2" destOrd="0" parTransId="{603AA6B5-0826-4105-BB9E-2DACCBDE997E}" sibTransId="{2EDB7E6A-DFDC-419D-8D45-39257A7D5764}"/>
    <dgm:cxn modelId="{B41A8C60-0ED7-4E38-A163-13AEE389F595}" type="presParOf" srcId="{9C13A56A-13E2-4F29-AC13-C1BF94C78571}" destId="{8B1B8A55-6622-4A02-8BFD-887F1A5E726E}" srcOrd="0" destOrd="0" presId="urn:microsoft.com/office/officeart/2008/layout/BendingPictureBlocks"/>
    <dgm:cxn modelId="{95F78D7F-BCFF-4AE8-BA19-CE89FA688D8B}" type="presParOf" srcId="{8B1B8A55-6622-4A02-8BFD-887F1A5E726E}" destId="{0AEC5475-781F-4E96-A4F8-B2E522371FBE}" srcOrd="0" destOrd="0" presId="urn:microsoft.com/office/officeart/2008/layout/BendingPictureBlocks"/>
    <dgm:cxn modelId="{878B9C61-474F-4DF2-8427-DC68CEF7C179}" type="presParOf" srcId="{8B1B8A55-6622-4A02-8BFD-887F1A5E726E}" destId="{540F8D0D-53E2-4112-B9B2-616735FAD940}" srcOrd="1" destOrd="0" presId="urn:microsoft.com/office/officeart/2008/layout/BendingPictureBlocks"/>
    <dgm:cxn modelId="{B5DD6962-AEDA-49F4-8E2D-48B7943DCD75}" type="presParOf" srcId="{9C13A56A-13E2-4F29-AC13-C1BF94C78571}" destId="{0A088215-9A0C-4C39-8C51-0E0164E7F490}" srcOrd="1" destOrd="0" presId="urn:microsoft.com/office/officeart/2008/layout/BendingPictureBlocks"/>
    <dgm:cxn modelId="{112405DB-0CB8-449E-B97D-45530FE92665}" type="presParOf" srcId="{9C13A56A-13E2-4F29-AC13-C1BF94C78571}" destId="{A33EDF2F-A651-4BCF-838D-F0F9C9F1089C}" srcOrd="2" destOrd="0" presId="urn:microsoft.com/office/officeart/2008/layout/BendingPictureBlocks"/>
    <dgm:cxn modelId="{37C4E3CF-DC54-40A9-A917-81D6A0038B4A}" type="presParOf" srcId="{A33EDF2F-A651-4BCF-838D-F0F9C9F1089C}" destId="{7B80BE23-70B1-4A1B-9CBC-00A5061D53D6}" srcOrd="0" destOrd="0" presId="urn:microsoft.com/office/officeart/2008/layout/BendingPictureBlocks"/>
    <dgm:cxn modelId="{584DAE3F-E471-4390-99E0-AC13596AC9D0}" type="presParOf" srcId="{A33EDF2F-A651-4BCF-838D-F0F9C9F1089C}" destId="{37E5BBB8-5197-4AA1-B3D1-4E7308730BCF}" srcOrd="1" destOrd="0" presId="urn:microsoft.com/office/officeart/2008/layout/BendingPictureBlocks"/>
    <dgm:cxn modelId="{AFFC31F8-398E-4A4E-8E01-0BE7D02C521D}" type="presParOf" srcId="{9C13A56A-13E2-4F29-AC13-C1BF94C78571}" destId="{001818CC-B262-47EC-8DF1-1F229B009D39}" srcOrd="3" destOrd="0" presId="urn:microsoft.com/office/officeart/2008/layout/BendingPictureBlocks"/>
    <dgm:cxn modelId="{52756062-A66D-4B24-BA82-63A8F2C710F2}" type="presParOf" srcId="{9C13A56A-13E2-4F29-AC13-C1BF94C78571}" destId="{3FB703F7-CAD0-40FE-A220-BDF945D80F0C}" srcOrd="4" destOrd="0" presId="urn:microsoft.com/office/officeart/2008/layout/BendingPictureBlocks"/>
    <dgm:cxn modelId="{3CD182CD-2577-4A1C-9258-E3D8EFAC0D67}" type="presParOf" srcId="{3FB703F7-CAD0-40FE-A220-BDF945D80F0C}" destId="{0934A68F-210E-424D-96AA-468535AC3D94}" srcOrd="0" destOrd="0" presId="urn:microsoft.com/office/officeart/2008/layout/BendingPictureBlocks"/>
    <dgm:cxn modelId="{3C4D3369-6268-4A2F-9E59-213589F13EAC}" type="presParOf" srcId="{3FB703F7-CAD0-40FE-A220-BDF945D80F0C}" destId="{01FEB74B-DA3E-4FF2-A078-3931840FC3AC}" srcOrd="1" destOrd="0" presId="urn:microsoft.com/office/officeart/2008/layout/BendingPictureBlocks"/>
    <dgm:cxn modelId="{CEF3ABC0-BE27-413B-AA11-8FD87FC92243}" type="presParOf" srcId="{9C13A56A-13E2-4F29-AC13-C1BF94C78571}" destId="{3CC0608A-B37C-4A72-A578-C375B26DC02A}" srcOrd="5" destOrd="0" presId="urn:microsoft.com/office/officeart/2008/layout/BendingPictureBlocks"/>
    <dgm:cxn modelId="{9B5746EF-D781-4748-B46C-F26FE27FAAFE}" type="presParOf" srcId="{9C13A56A-13E2-4F29-AC13-C1BF94C78571}" destId="{99A56B37-9465-4B01-ACDF-3920AB1026BF}" srcOrd="6" destOrd="0" presId="urn:microsoft.com/office/officeart/2008/layout/BendingPictureBlocks"/>
    <dgm:cxn modelId="{1526B140-38A7-4B31-8A7E-6493396340D8}" type="presParOf" srcId="{99A56B37-9465-4B01-ACDF-3920AB1026BF}" destId="{18B89A45-8825-408E-A024-3FCE078BAF72}" srcOrd="0" destOrd="0" presId="urn:microsoft.com/office/officeart/2008/layout/BendingPictureBlocks"/>
    <dgm:cxn modelId="{48AFDCFE-4C7E-4380-A52B-0D9AB215CF80}" type="presParOf" srcId="{99A56B37-9465-4B01-ACDF-3920AB1026BF}" destId="{76BA33EB-8A46-4E78-AFED-599897CEF9FB}" srcOrd="1" destOrd="0" presId="urn:microsoft.com/office/officeart/2008/layout/BendingPictureBlocks"/>
    <dgm:cxn modelId="{C7C53B95-47CC-4756-B739-B5DEF96E8466}" type="presParOf" srcId="{9C13A56A-13E2-4F29-AC13-C1BF94C78571}" destId="{9FE7CCFE-C3BC-4C5D-A759-ABECB0F61E99}" srcOrd="7" destOrd="0" presId="urn:microsoft.com/office/officeart/2008/layout/BendingPictureBlocks"/>
    <dgm:cxn modelId="{C66DD837-57B8-4538-82A5-3A7DE5C23E73}" type="presParOf" srcId="{9C13A56A-13E2-4F29-AC13-C1BF94C78571}" destId="{001982A8-3266-4516-BCB8-6EE50A6D3484}" srcOrd="8" destOrd="0" presId="urn:microsoft.com/office/officeart/2008/layout/BendingPictureBlocks"/>
    <dgm:cxn modelId="{F2CBB1BD-5D15-47B6-9671-F335205C002C}" type="presParOf" srcId="{001982A8-3266-4516-BCB8-6EE50A6D3484}" destId="{261ED8BA-FBF4-4D2B-BD49-AD96808F64DD}" srcOrd="0" destOrd="0" presId="urn:microsoft.com/office/officeart/2008/layout/BendingPictureBlocks"/>
    <dgm:cxn modelId="{4787779E-09AF-43FA-95F0-15A70B3395AB}" type="presParOf" srcId="{001982A8-3266-4516-BCB8-6EE50A6D3484}" destId="{1255A5CE-1797-4DA8-ABD5-A735FA076F37}" srcOrd="1" destOrd="0" presId="urn:microsoft.com/office/officeart/2008/layout/BendingPictureBlock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8240C3C-DD2C-47C4-85B1-E77B941B13E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EC8BC7F1-B75F-41F6-A673-177AB70BD5B1}">
      <dgm:prSet phldrT="[テキスト]" custT="1"/>
      <dgm:spPr/>
      <dgm:t>
        <a:bodyPr/>
        <a:lstStyle/>
        <a:p>
          <a:r>
            <a:rPr kumimoji="1"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</a:rPr>
            <a:t>業務効率の向上</a:t>
          </a:r>
        </a:p>
      </dgm:t>
    </dgm:pt>
    <dgm:pt modelId="{51F67460-E3DC-493C-A049-CECF8C3CEB83}" type="parTrans" cxnId="{38CE13EC-4DC7-4009-89A9-18B7C6949AD5}">
      <dgm:prSet/>
      <dgm:spPr/>
      <dgm:t>
        <a:bodyPr/>
        <a:lstStyle/>
        <a:p>
          <a:endParaRPr kumimoji="1" lang="ja-JP" altLang="en-US"/>
        </a:p>
      </dgm:t>
    </dgm:pt>
    <dgm:pt modelId="{0BF801DB-8243-4520-9D08-238C7006B536}" type="sibTrans" cxnId="{38CE13EC-4DC7-4009-89A9-18B7C6949AD5}">
      <dgm:prSet/>
      <dgm:spPr/>
      <dgm:t>
        <a:bodyPr/>
        <a:lstStyle/>
        <a:p>
          <a:endParaRPr kumimoji="1" lang="ja-JP" altLang="en-US"/>
        </a:p>
      </dgm:t>
    </dgm:pt>
    <dgm:pt modelId="{285B278D-BCFC-4010-8EDA-34C1C2FCE11D}">
      <dgm:prSet/>
      <dgm:spPr/>
      <dgm:t>
        <a:bodyPr/>
        <a:lstStyle/>
        <a:p>
          <a:r>
            <a: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rPr>
            <a:t>データ入力時間</a:t>
          </a:r>
          <a:r>
            <a:rPr kumimoji="1" lang="en-US" altLang="en-US" dirty="0">
              <a:latin typeface="メイリオ" panose="020B0604030504040204" pitchFamily="50" charset="-128"/>
              <a:ea typeface="メイリオ" panose="020B0604030504040204" pitchFamily="50" charset="-128"/>
            </a:rPr>
            <a:t>: 50%</a:t>
          </a:r>
          <a:r>
            <a: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rPr>
            <a:t>削減</a:t>
          </a:r>
        </a:p>
      </dgm:t>
    </dgm:pt>
    <dgm:pt modelId="{F117B7D1-810D-4D7D-ABAA-EC8839A0B589}" type="parTrans" cxnId="{6D781802-9ABA-48CA-BBD9-B4F3803AA778}">
      <dgm:prSet/>
      <dgm:spPr/>
      <dgm:t>
        <a:bodyPr/>
        <a:lstStyle/>
        <a:p>
          <a:endParaRPr kumimoji="1" lang="ja-JP" altLang="en-US"/>
        </a:p>
      </dgm:t>
    </dgm:pt>
    <dgm:pt modelId="{4800B096-01D3-4846-9A48-3D3F5FF28D2E}" type="sibTrans" cxnId="{6D781802-9ABA-48CA-BBD9-B4F3803AA778}">
      <dgm:prSet/>
      <dgm:spPr/>
      <dgm:t>
        <a:bodyPr/>
        <a:lstStyle/>
        <a:p>
          <a:endParaRPr kumimoji="1" lang="ja-JP" altLang="en-US"/>
        </a:p>
      </dgm:t>
    </dgm:pt>
    <dgm:pt modelId="{EFCAAA6B-9994-4A19-AE87-A5997A0A4C3C}">
      <dgm:prSet/>
      <dgm:spPr/>
      <dgm:t>
        <a:bodyPr/>
        <a:lstStyle/>
        <a:p>
          <a:r>
            <a: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rPr>
            <a:t>レポート作成時間</a:t>
          </a:r>
          <a:r>
            <a:rPr kumimoji="1" lang="en-US" altLang="en-US" dirty="0">
              <a:latin typeface="メイリオ" panose="020B0604030504040204" pitchFamily="50" charset="-128"/>
              <a:ea typeface="メイリオ" panose="020B0604030504040204" pitchFamily="50" charset="-128"/>
            </a:rPr>
            <a:t>: 70%</a:t>
          </a:r>
          <a:r>
            <a: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rPr>
            <a:t>削減</a:t>
          </a:r>
        </a:p>
      </dgm:t>
    </dgm:pt>
    <dgm:pt modelId="{7B799465-5C19-4A39-87D2-E4CAACA13463}" type="parTrans" cxnId="{897DBC1C-0062-41B0-BE3E-8F2331F02C12}">
      <dgm:prSet/>
      <dgm:spPr/>
      <dgm:t>
        <a:bodyPr/>
        <a:lstStyle/>
        <a:p>
          <a:endParaRPr kumimoji="1" lang="ja-JP" altLang="en-US"/>
        </a:p>
      </dgm:t>
    </dgm:pt>
    <dgm:pt modelId="{F934CDC1-8345-4C51-8230-1D4FF1818BF8}" type="sibTrans" cxnId="{897DBC1C-0062-41B0-BE3E-8F2331F02C12}">
      <dgm:prSet/>
      <dgm:spPr/>
      <dgm:t>
        <a:bodyPr/>
        <a:lstStyle/>
        <a:p>
          <a:endParaRPr kumimoji="1" lang="ja-JP" altLang="en-US"/>
        </a:p>
      </dgm:t>
    </dgm:pt>
    <dgm:pt modelId="{36EDAC68-3E4F-46CB-B37A-3F2786240202}">
      <dgm:prSet custT="1"/>
      <dgm:spPr/>
      <dgm:t>
        <a:bodyPr/>
        <a:lstStyle/>
        <a:p>
          <a:r>
            <a:rPr kumimoji="1"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</a:rPr>
            <a:t>顧客満足度の向上</a:t>
          </a:r>
        </a:p>
      </dgm:t>
    </dgm:pt>
    <dgm:pt modelId="{895D7F52-882D-4B2F-9D0D-4115D1357F0A}" type="parTrans" cxnId="{7B2A92BE-126E-4457-968F-EE7B727EA9DC}">
      <dgm:prSet/>
      <dgm:spPr/>
      <dgm:t>
        <a:bodyPr/>
        <a:lstStyle/>
        <a:p>
          <a:endParaRPr kumimoji="1" lang="ja-JP" altLang="en-US"/>
        </a:p>
      </dgm:t>
    </dgm:pt>
    <dgm:pt modelId="{CD2B9B53-1411-43B6-AD80-C1CD3BC4591D}" type="sibTrans" cxnId="{7B2A92BE-126E-4457-968F-EE7B727EA9DC}">
      <dgm:prSet/>
      <dgm:spPr/>
      <dgm:t>
        <a:bodyPr/>
        <a:lstStyle/>
        <a:p>
          <a:endParaRPr kumimoji="1" lang="ja-JP" altLang="en-US"/>
        </a:p>
      </dgm:t>
    </dgm:pt>
    <dgm:pt modelId="{1ABBA573-4849-4722-9321-34AE3D4222D6}">
      <dgm:prSet/>
      <dgm:spPr/>
      <dgm:t>
        <a:bodyPr/>
        <a:lstStyle/>
        <a:p>
          <a:r>
            <a:rPr kumimoji="1" lang="zh-TW" altLang="en-US" dirty="0">
              <a:latin typeface="メイリオ" panose="020B0604030504040204" pitchFamily="50" charset="-128"/>
              <a:ea typeface="メイリオ" panose="020B0604030504040204" pitchFamily="50" charset="-128"/>
            </a:rPr>
            <a:t>応答時間</a:t>
          </a:r>
          <a:r>
            <a:rPr kumimoji="1" lang="en-US" altLang="en-US" dirty="0">
              <a:latin typeface="メイリオ" panose="020B0604030504040204" pitchFamily="50" charset="-128"/>
              <a:ea typeface="メイリオ" panose="020B0604030504040204" pitchFamily="50" charset="-128"/>
            </a:rPr>
            <a:t>: 40%</a:t>
          </a:r>
          <a:r>
            <a:rPr kumimoji="1" lang="zh-TW" altLang="en-US" dirty="0">
              <a:latin typeface="メイリオ" panose="020B0604030504040204" pitchFamily="50" charset="-128"/>
              <a:ea typeface="メイリオ" panose="020B0604030504040204" pitchFamily="50" charset="-128"/>
            </a:rPr>
            <a:t>短縮</a:t>
          </a:r>
          <a:endParaRPr kumimoji="1" lang="ja-JP" altLang="en-US" dirty="0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6D115693-E157-4B57-908D-782EA129D3CC}" type="parTrans" cxnId="{9DBAC823-1FEB-49F5-917B-50FB82B3C555}">
      <dgm:prSet/>
      <dgm:spPr/>
      <dgm:t>
        <a:bodyPr/>
        <a:lstStyle/>
        <a:p>
          <a:endParaRPr kumimoji="1" lang="ja-JP" altLang="en-US"/>
        </a:p>
      </dgm:t>
    </dgm:pt>
    <dgm:pt modelId="{0D8647F1-63C0-453A-9D35-0E88E2B818DF}" type="sibTrans" cxnId="{9DBAC823-1FEB-49F5-917B-50FB82B3C555}">
      <dgm:prSet/>
      <dgm:spPr/>
      <dgm:t>
        <a:bodyPr/>
        <a:lstStyle/>
        <a:p>
          <a:endParaRPr kumimoji="1" lang="ja-JP" altLang="en-US"/>
        </a:p>
      </dgm:t>
    </dgm:pt>
    <dgm:pt modelId="{19255A5B-B7BE-4CF4-AB2D-5E8B777E68D1}">
      <dgm:prSet/>
      <dgm:spPr/>
      <dgm:t>
        <a:bodyPr/>
        <a:lstStyle/>
        <a:p>
          <a:r>
            <a:rPr kumimoji="1" lang="zh-TW" altLang="en-US" dirty="0">
              <a:latin typeface="メイリオ" panose="020B0604030504040204" pitchFamily="50" charset="-128"/>
              <a:ea typeface="メイリオ" panose="020B0604030504040204" pitchFamily="50" charset="-128"/>
            </a:rPr>
            <a:t>問題解決率</a:t>
          </a:r>
          <a:r>
            <a:rPr kumimoji="1" lang="en-US" altLang="en-US" dirty="0">
              <a:latin typeface="メイリオ" panose="020B0604030504040204" pitchFamily="50" charset="-128"/>
              <a:ea typeface="メイリオ" panose="020B0604030504040204" pitchFamily="50" charset="-128"/>
            </a:rPr>
            <a:t>: 25%</a:t>
          </a:r>
          <a:r>
            <a:rPr kumimoji="1" lang="zh-TW" altLang="en-US" dirty="0">
              <a:latin typeface="メイリオ" panose="020B0604030504040204" pitchFamily="50" charset="-128"/>
              <a:ea typeface="メイリオ" panose="020B0604030504040204" pitchFamily="50" charset="-128"/>
            </a:rPr>
            <a:t>向上</a:t>
          </a:r>
          <a:endParaRPr kumimoji="1" lang="ja-JP" altLang="en-US" dirty="0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3152D01E-E53B-406D-8FFD-801C4FB4AE28}" type="parTrans" cxnId="{B9A8438E-01F0-46B5-995B-AEEEE4BFC02A}">
      <dgm:prSet/>
      <dgm:spPr/>
      <dgm:t>
        <a:bodyPr/>
        <a:lstStyle/>
        <a:p>
          <a:endParaRPr kumimoji="1" lang="ja-JP" altLang="en-US"/>
        </a:p>
      </dgm:t>
    </dgm:pt>
    <dgm:pt modelId="{7FF8AF1E-4669-447F-A186-EB2B07141A45}" type="sibTrans" cxnId="{B9A8438E-01F0-46B5-995B-AEEEE4BFC02A}">
      <dgm:prSet/>
      <dgm:spPr/>
      <dgm:t>
        <a:bodyPr/>
        <a:lstStyle/>
        <a:p>
          <a:endParaRPr kumimoji="1" lang="ja-JP" altLang="en-US"/>
        </a:p>
      </dgm:t>
    </dgm:pt>
    <dgm:pt modelId="{988439F9-82AE-4306-80EC-7C640B1BADD8}">
      <dgm:prSet custT="1"/>
      <dgm:spPr/>
      <dgm:t>
        <a:bodyPr/>
        <a:lstStyle/>
        <a:p>
          <a:r>
            <a:rPr kumimoji="1"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</a:rPr>
            <a:t>売上への貢献</a:t>
          </a:r>
        </a:p>
      </dgm:t>
    </dgm:pt>
    <dgm:pt modelId="{6D5D7F4C-C4D0-4965-A6DD-6560AE082972}" type="parTrans" cxnId="{85E8AC21-5386-461A-BEA4-56CCDF662089}">
      <dgm:prSet/>
      <dgm:spPr/>
      <dgm:t>
        <a:bodyPr/>
        <a:lstStyle/>
        <a:p>
          <a:endParaRPr kumimoji="1" lang="ja-JP" altLang="en-US"/>
        </a:p>
      </dgm:t>
    </dgm:pt>
    <dgm:pt modelId="{599004C7-9676-4AA4-9E2D-59EF351271AB}" type="sibTrans" cxnId="{85E8AC21-5386-461A-BEA4-56CCDF662089}">
      <dgm:prSet/>
      <dgm:spPr/>
      <dgm:t>
        <a:bodyPr/>
        <a:lstStyle/>
        <a:p>
          <a:endParaRPr kumimoji="1" lang="ja-JP" altLang="en-US"/>
        </a:p>
      </dgm:t>
    </dgm:pt>
    <dgm:pt modelId="{5EA896EE-2D90-4CF5-83A9-ACF2BBFA51D5}">
      <dgm:prSet/>
      <dgm:spPr/>
      <dgm:t>
        <a:bodyPr/>
        <a:lstStyle/>
        <a:p>
          <a:r>
            <a: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rPr>
            <a:t>見込み客の転換率</a:t>
          </a:r>
          <a:r>
            <a:rPr kumimoji="1" lang="en-US" altLang="en-US" dirty="0">
              <a:latin typeface="メイリオ" panose="020B0604030504040204" pitchFamily="50" charset="-128"/>
              <a:ea typeface="メイリオ" panose="020B0604030504040204" pitchFamily="50" charset="-128"/>
            </a:rPr>
            <a:t>: 15%</a:t>
          </a:r>
          <a:r>
            <a: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rPr>
            <a:t>向上</a:t>
          </a:r>
        </a:p>
      </dgm:t>
    </dgm:pt>
    <dgm:pt modelId="{6D55CD8D-9D02-4957-9D83-E0B88FEF4015}" type="parTrans" cxnId="{486AF888-4793-4F74-80EC-D788C9D70350}">
      <dgm:prSet/>
      <dgm:spPr/>
      <dgm:t>
        <a:bodyPr/>
        <a:lstStyle/>
        <a:p>
          <a:endParaRPr kumimoji="1" lang="ja-JP" altLang="en-US"/>
        </a:p>
      </dgm:t>
    </dgm:pt>
    <dgm:pt modelId="{FA5FBFAE-57A6-4C8C-8A0B-BA031E166E81}" type="sibTrans" cxnId="{486AF888-4793-4F74-80EC-D788C9D70350}">
      <dgm:prSet/>
      <dgm:spPr/>
      <dgm:t>
        <a:bodyPr/>
        <a:lstStyle/>
        <a:p>
          <a:endParaRPr kumimoji="1" lang="ja-JP" altLang="en-US"/>
        </a:p>
      </dgm:t>
    </dgm:pt>
    <dgm:pt modelId="{C85552B5-EF8B-4697-814F-F399360A8136}">
      <dgm:prSet/>
      <dgm:spPr/>
      <dgm:t>
        <a:bodyPr/>
        <a:lstStyle/>
        <a:p>
          <a:r>
            <a: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rPr>
            <a:t>クロスセル・アップセル機会</a:t>
          </a:r>
          <a:r>
            <a:rPr kumimoji="1" lang="en-US" altLang="en-US" dirty="0">
              <a:latin typeface="メイリオ" panose="020B0604030504040204" pitchFamily="50" charset="-128"/>
              <a:ea typeface="メイリオ" panose="020B0604030504040204" pitchFamily="50" charset="-128"/>
            </a:rPr>
            <a:t>: 30%</a:t>
          </a:r>
          <a:r>
            <a: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rPr>
            <a:t>増加</a:t>
          </a:r>
        </a:p>
      </dgm:t>
    </dgm:pt>
    <dgm:pt modelId="{24A1D19A-2BE8-4A4D-B067-7311083C93F6}" type="parTrans" cxnId="{FA986351-579F-4DE0-945B-D97D42021D82}">
      <dgm:prSet/>
      <dgm:spPr/>
      <dgm:t>
        <a:bodyPr/>
        <a:lstStyle/>
        <a:p>
          <a:endParaRPr kumimoji="1" lang="ja-JP" altLang="en-US"/>
        </a:p>
      </dgm:t>
    </dgm:pt>
    <dgm:pt modelId="{A743DEFA-AB24-4935-976D-F4B5447E81E6}" type="sibTrans" cxnId="{FA986351-579F-4DE0-945B-D97D42021D82}">
      <dgm:prSet/>
      <dgm:spPr/>
      <dgm:t>
        <a:bodyPr/>
        <a:lstStyle/>
        <a:p>
          <a:endParaRPr kumimoji="1" lang="ja-JP" altLang="en-US"/>
        </a:p>
      </dgm:t>
    </dgm:pt>
    <dgm:pt modelId="{E140BC4D-2B4A-413F-B3B5-12BD07F86903}" type="pres">
      <dgm:prSet presAssocID="{A8240C3C-DD2C-47C4-85B1-E77B941B13EB}" presName="Name0" presStyleCnt="0">
        <dgm:presLayoutVars>
          <dgm:dir/>
          <dgm:animLvl val="lvl"/>
          <dgm:resizeHandles val="exact"/>
        </dgm:presLayoutVars>
      </dgm:prSet>
      <dgm:spPr/>
    </dgm:pt>
    <dgm:pt modelId="{D0ACA933-07E6-45D7-8CC0-E7529690D250}" type="pres">
      <dgm:prSet presAssocID="{EC8BC7F1-B75F-41F6-A673-177AB70BD5B1}" presName="linNode" presStyleCnt="0"/>
      <dgm:spPr/>
    </dgm:pt>
    <dgm:pt modelId="{C1C4ECFE-9EFE-46B0-86C1-33C72F8DE093}" type="pres">
      <dgm:prSet presAssocID="{EC8BC7F1-B75F-41F6-A673-177AB70BD5B1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11DF7C75-10BD-4860-9F38-7DC544774959}" type="pres">
      <dgm:prSet presAssocID="{EC8BC7F1-B75F-41F6-A673-177AB70BD5B1}" presName="descendantText" presStyleLbl="alignAccFollowNode1" presStyleIdx="0" presStyleCnt="3">
        <dgm:presLayoutVars>
          <dgm:bulletEnabled val="1"/>
        </dgm:presLayoutVars>
      </dgm:prSet>
      <dgm:spPr/>
    </dgm:pt>
    <dgm:pt modelId="{6046B2DF-F9FC-4269-AA96-41D8D44B8387}" type="pres">
      <dgm:prSet presAssocID="{0BF801DB-8243-4520-9D08-238C7006B536}" presName="sp" presStyleCnt="0"/>
      <dgm:spPr/>
    </dgm:pt>
    <dgm:pt modelId="{9905B2B2-0B6A-4C7D-9FC0-C18DBA44ADCB}" type="pres">
      <dgm:prSet presAssocID="{36EDAC68-3E4F-46CB-B37A-3F2786240202}" presName="linNode" presStyleCnt="0"/>
      <dgm:spPr/>
    </dgm:pt>
    <dgm:pt modelId="{CC6F9206-5E41-4530-86A0-4DFA825C2C44}" type="pres">
      <dgm:prSet presAssocID="{36EDAC68-3E4F-46CB-B37A-3F2786240202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6EB1259A-9811-48FC-A48C-E7B9C845CDE3}" type="pres">
      <dgm:prSet presAssocID="{36EDAC68-3E4F-46CB-B37A-3F2786240202}" presName="descendantText" presStyleLbl="alignAccFollowNode1" presStyleIdx="1" presStyleCnt="3">
        <dgm:presLayoutVars>
          <dgm:bulletEnabled val="1"/>
        </dgm:presLayoutVars>
      </dgm:prSet>
      <dgm:spPr/>
    </dgm:pt>
    <dgm:pt modelId="{0E6E4A6B-EC06-40D8-9221-3D9A683251D2}" type="pres">
      <dgm:prSet presAssocID="{CD2B9B53-1411-43B6-AD80-C1CD3BC4591D}" presName="sp" presStyleCnt="0"/>
      <dgm:spPr/>
    </dgm:pt>
    <dgm:pt modelId="{CB72F23C-AB7A-47D4-8ADA-AF99140FABD9}" type="pres">
      <dgm:prSet presAssocID="{988439F9-82AE-4306-80EC-7C640B1BADD8}" presName="linNode" presStyleCnt="0"/>
      <dgm:spPr/>
    </dgm:pt>
    <dgm:pt modelId="{AB9CA2DF-B034-475A-8D85-85337B17D9AF}" type="pres">
      <dgm:prSet presAssocID="{988439F9-82AE-4306-80EC-7C640B1BADD8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21567638-BDAC-4008-AE42-48460301B5AE}" type="pres">
      <dgm:prSet presAssocID="{988439F9-82AE-4306-80EC-7C640B1BADD8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6D781802-9ABA-48CA-BBD9-B4F3803AA778}" srcId="{EC8BC7F1-B75F-41F6-A673-177AB70BD5B1}" destId="{285B278D-BCFC-4010-8EDA-34C1C2FCE11D}" srcOrd="0" destOrd="0" parTransId="{F117B7D1-810D-4D7D-ABAA-EC8839A0B589}" sibTransId="{4800B096-01D3-4846-9A48-3D3F5FF28D2E}"/>
    <dgm:cxn modelId="{897DBC1C-0062-41B0-BE3E-8F2331F02C12}" srcId="{EC8BC7F1-B75F-41F6-A673-177AB70BD5B1}" destId="{EFCAAA6B-9994-4A19-AE87-A5997A0A4C3C}" srcOrd="1" destOrd="0" parTransId="{7B799465-5C19-4A39-87D2-E4CAACA13463}" sibTransId="{F934CDC1-8345-4C51-8230-1D4FF1818BF8}"/>
    <dgm:cxn modelId="{85E8AC21-5386-461A-BEA4-56CCDF662089}" srcId="{A8240C3C-DD2C-47C4-85B1-E77B941B13EB}" destId="{988439F9-82AE-4306-80EC-7C640B1BADD8}" srcOrd="2" destOrd="0" parTransId="{6D5D7F4C-C4D0-4965-A6DD-6560AE082972}" sibTransId="{599004C7-9676-4AA4-9E2D-59EF351271AB}"/>
    <dgm:cxn modelId="{9DBAC823-1FEB-49F5-917B-50FB82B3C555}" srcId="{36EDAC68-3E4F-46CB-B37A-3F2786240202}" destId="{1ABBA573-4849-4722-9321-34AE3D4222D6}" srcOrd="0" destOrd="0" parTransId="{6D115693-E157-4B57-908D-782EA129D3CC}" sibTransId="{0D8647F1-63C0-453A-9D35-0E88E2B818DF}"/>
    <dgm:cxn modelId="{076D183B-7B92-40A5-8230-4134E9B8C1C8}" type="presOf" srcId="{A8240C3C-DD2C-47C4-85B1-E77B941B13EB}" destId="{E140BC4D-2B4A-413F-B3B5-12BD07F86903}" srcOrd="0" destOrd="0" presId="urn:microsoft.com/office/officeart/2005/8/layout/vList5"/>
    <dgm:cxn modelId="{0BB47C61-8396-4781-8EDB-3CF266A779E9}" type="presOf" srcId="{36EDAC68-3E4F-46CB-B37A-3F2786240202}" destId="{CC6F9206-5E41-4530-86A0-4DFA825C2C44}" srcOrd="0" destOrd="0" presId="urn:microsoft.com/office/officeart/2005/8/layout/vList5"/>
    <dgm:cxn modelId="{FA585B49-2B9F-4EBD-A5FD-A28CA948D5CD}" type="presOf" srcId="{1ABBA573-4849-4722-9321-34AE3D4222D6}" destId="{6EB1259A-9811-48FC-A48C-E7B9C845CDE3}" srcOrd="0" destOrd="0" presId="urn:microsoft.com/office/officeart/2005/8/layout/vList5"/>
    <dgm:cxn modelId="{FA986351-579F-4DE0-945B-D97D42021D82}" srcId="{988439F9-82AE-4306-80EC-7C640B1BADD8}" destId="{C85552B5-EF8B-4697-814F-F399360A8136}" srcOrd="1" destOrd="0" parTransId="{24A1D19A-2BE8-4A4D-B067-7311083C93F6}" sibTransId="{A743DEFA-AB24-4935-976D-F4B5447E81E6}"/>
    <dgm:cxn modelId="{A3C8DD75-DA0F-40A7-8F77-1662AD94B3E3}" type="presOf" srcId="{988439F9-82AE-4306-80EC-7C640B1BADD8}" destId="{AB9CA2DF-B034-475A-8D85-85337B17D9AF}" srcOrd="0" destOrd="0" presId="urn:microsoft.com/office/officeart/2005/8/layout/vList5"/>
    <dgm:cxn modelId="{20513776-8619-4D1F-98FA-ECB483AA718A}" type="presOf" srcId="{19255A5B-B7BE-4CF4-AB2D-5E8B777E68D1}" destId="{6EB1259A-9811-48FC-A48C-E7B9C845CDE3}" srcOrd="0" destOrd="1" presId="urn:microsoft.com/office/officeart/2005/8/layout/vList5"/>
    <dgm:cxn modelId="{40E6F180-738E-474D-BD8A-2881A33D83E3}" type="presOf" srcId="{5EA896EE-2D90-4CF5-83A9-ACF2BBFA51D5}" destId="{21567638-BDAC-4008-AE42-48460301B5AE}" srcOrd="0" destOrd="0" presId="urn:microsoft.com/office/officeart/2005/8/layout/vList5"/>
    <dgm:cxn modelId="{486AF888-4793-4F74-80EC-D788C9D70350}" srcId="{988439F9-82AE-4306-80EC-7C640B1BADD8}" destId="{5EA896EE-2D90-4CF5-83A9-ACF2BBFA51D5}" srcOrd="0" destOrd="0" parTransId="{6D55CD8D-9D02-4957-9D83-E0B88FEF4015}" sibTransId="{FA5FBFAE-57A6-4C8C-8A0B-BA031E166E81}"/>
    <dgm:cxn modelId="{B9A8438E-01F0-46B5-995B-AEEEE4BFC02A}" srcId="{36EDAC68-3E4F-46CB-B37A-3F2786240202}" destId="{19255A5B-B7BE-4CF4-AB2D-5E8B777E68D1}" srcOrd="1" destOrd="0" parTransId="{3152D01E-E53B-406D-8FFD-801C4FB4AE28}" sibTransId="{7FF8AF1E-4669-447F-A186-EB2B07141A45}"/>
    <dgm:cxn modelId="{153DB491-31AC-467C-BC11-C99CF29563EA}" type="presOf" srcId="{EC8BC7F1-B75F-41F6-A673-177AB70BD5B1}" destId="{C1C4ECFE-9EFE-46B0-86C1-33C72F8DE093}" srcOrd="0" destOrd="0" presId="urn:microsoft.com/office/officeart/2005/8/layout/vList5"/>
    <dgm:cxn modelId="{C0FD53BB-ADAE-431D-B00A-DE784BBAE0D9}" type="presOf" srcId="{C85552B5-EF8B-4697-814F-F399360A8136}" destId="{21567638-BDAC-4008-AE42-48460301B5AE}" srcOrd="0" destOrd="1" presId="urn:microsoft.com/office/officeart/2005/8/layout/vList5"/>
    <dgm:cxn modelId="{7B2A92BE-126E-4457-968F-EE7B727EA9DC}" srcId="{A8240C3C-DD2C-47C4-85B1-E77B941B13EB}" destId="{36EDAC68-3E4F-46CB-B37A-3F2786240202}" srcOrd="1" destOrd="0" parTransId="{895D7F52-882D-4B2F-9D0D-4115D1357F0A}" sibTransId="{CD2B9B53-1411-43B6-AD80-C1CD3BC4591D}"/>
    <dgm:cxn modelId="{1BD558C7-C867-4F7D-8023-B5187B4F9049}" type="presOf" srcId="{EFCAAA6B-9994-4A19-AE87-A5997A0A4C3C}" destId="{11DF7C75-10BD-4860-9F38-7DC544774959}" srcOrd="0" destOrd="1" presId="urn:microsoft.com/office/officeart/2005/8/layout/vList5"/>
    <dgm:cxn modelId="{539533DE-82BC-4439-AB38-EB7A75668841}" type="presOf" srcId="{285B278D-BCFC-4010-8EDA-34C1C2FCE11D}" destId="{11DF7C75-10BD-4860-9F38-7DC544774959}" srcOrd="0" destOrd="0" presId="urn:microsoft.com/office/officeart/2005/8/layout/vList5"/>
    <dgm:cxn modelId="{38CE13EC-4DC7-4009-89A9-18B7C6949AD5}" srcId="{A8240C3C-DD2C-47C4-85B1-E77B941B13EB}" destId="{EC8BC7F1-B75F-41F6-A673-177AB70BD5B1}" srcOrd="0" destOrd="0" parTransId="{51F67460-E3DC-493C-A049-CECF8C3CEB83}" sibTransId="{0BF801DB-8243-4520-9D08-238C7006B536}"/>
    <dgm:cxn modelId="{C7E61535-176C-4E0D-BCF6-AA23D56B321A}" type="presParOf" srcId="{E140BC4D-2B4A-413F-B3B5-12BD07F86903}" destId="{D0ACA933-07E6-45D7-8CC0-E7529690D250}" srcOrd="0" destOrd="0" presId="urn:microsoft.com/office/officeart/2005/8/layout/vList5"/>
    <dgm:cxn modelId="{08EE93AC-FEFE-457C-8A68-7467B35BE2F6}" type="presParOf" srcId="{D0ACA933-07E6-45D7-8CC0-E7529690D250}" destId="{C1C4ECFE-9EFE-46B0-86C1-33C72F8DE093}" srcOrd="0" destOrd="0" presId="urn:microsoft.com/office/officeart/2005/8/layout/vList5"/>
    <dgm:cxn modelId="{5C90EEBD-AAE6-4765-ACCB-963F7552250D}" type="presParOf" srcId="{D0ACA933-07E6-45D7-8CC0-E7529690D250}" destId="{11DF7C75-10BD-4860-9F38-7DC544774959}" srcOrd="1" destOrd="0" presId="urn:microsoft.com/office/officeart/2005/8/layout/vList5"/>
    <dgm:cxn modelId="{E291F02F-0AA8-4B3E-B6D0-CB3110B2D954}" type="presParOf" srcId="{E140BC4D-2B4A-413F-B3B5-12BD07F86903}" destId="{6046B2DF-F9FC-4269-AA96-41D8D44B8387}" srcOrd="1" destOrd="0" presId="urn:microsoft.com/office/officeart/2005/8/layout/vList5"/>
    <dgm:cxn modelId="{B836D8F9-C23D-42F0-B11F-C82AE38BF23F}" type="presParOf" srcId="{E140BC4D-2B4A-413F-B3B5-12BD07F86903}" destId="{9905B2B2-0B6A-4C7D-9FC0-C18DBA44ADCB}" srcOrd="2" destOrd="0" presId="urn:microsoft.com/office/officeart/2005/8/layout/vList5"/>
    <dgm:cxn modelId="{A994A04F-C2CB-4D00-A4B0-01A36497B736}" type="presParOf" srcId="{9905B2B2-0B6A-4C7D-9FC0-C18DBA44ADCB}" destId="{CC6F9206-5E41-4530-86A0-4DFA825C2C44}" srcOrd="0" destOrd="0" presId="urn:microsoft.com/office/officeart/2005/8/layout/vList5"/>
    <dgm:cxn modelId="{67FB8C14-7DB5-47FF-B66B-7AD19311C058}" type="presParOf" srcId="{9905B2B2-0B6A-4C7D-9FC0-C18DBA44ADCB}" destId="{6EB1259A-9811-48FC-A48C-E7B9C845CDE3}" srcOrd="1" destOrd="0" presId="urn:microsoft.com/office/officeart/2005/8/layout/vList5"/>
    <dgm:cxn modelId="{D8628E3A-A4F3-4DCF-8A29-270F82AF48C0}" type="presParOf" srcId="{E140BC4D-2B4A-413F-B3B5-12BD07F86903}" destId="{0E6E4A6B-EC06-40D8-9221-3D9A683251D2}" srcOrd="3" destOrd="0" presId="urn:microsoft.com/office/officeart/2005/8/layout/vList5"/>
    <dgm:cxn modelId="{B7356C66-C08B-4416-A665-60C22AAFF073}" type="presParOf" srcId="{E140BC4D-2B4A-413F-B3B5-12BD07F86903}" destId="{CB72F23C-AB7A-47D4-8ADA-AF99140FABD9}" srcOrd="4" destOrd="0" presId="urn:microsoft.com/office/officeart/2005/8/layout/vList5"/>
    <dgm:cxn modelId="{89BBF8A1-578A-4982-85D7-D8523B833F65}" type="presParOf" srcId="{CB72F23C-AB7A-47D4-8ADA-AF99140FABD9}" destId="{AB9CA2DF-B034-475A-8D85-85337B17D9AF}" srcOrd="0" destOrd="0" presId="urn:microsoft.com/office/officeart/2005/8/layout/vList5"/>
    <dgm:cxn modelId="{29C54CDD-3029-4746-8E8D-569F73A60807}" type="presParOf" srcId="{CB72F23C-AB7A-47D4-8ADA-AF99140FABD9}" destId="{21567638-BDAC-4008-AE42-48460301B5A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21A5DFE-E99E-47BA-AC16-05EDE3440349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CD99B036-25E9-42FF-AA93-EDE6A979E7F5}">
      <dgm:prSet/>
      <dgm:spPr/>
      <dgm:t>
        <a:bodyPr/>
        <a:lstStyle/>
        <a:p>
          <a:pPr algn="ctr"/>
          <a:r>
            <a:rPr kumimoji="1" lang="ja-JP" altLang="en-US" dirty="0"/>
            <a:t>準備期間</a:t>
          </a:r>
          <a:br>
            <a:rPr kumimoji="1" lang="en-US" altLang="ja-JP" dirty="0"/>
          </a:br>
          <a:r>
            <a:rPr kumimoji="1" lang="ja-JP" altLang="en-US" dirty="0"/>
            <a:t>（</a:t>
          </a:r>
          <a:r>
            <a:rPr kumimoji="1" lang="en-US" altLang="en-US" dirty="0"/>
            <a:t>1</a:t>
          </a:r>
          <a:r>
            <a:rPr kumimoji="1" lang="ja-JP" altLang="en-US" dirty="0"/>
            <a:t>ヶ月）</a:t>
          </a:r>
        </a:p>
      </dgm:t>
    </dgm:pt>
    <dgm:pt modelId="{4D42B917-296B-4D94-A54F-3989193C8B38}" type="parTrans" cxnId="{E634ECB3-61D6-42EC-8290-024FE8EC6655}">
      <dgm:prSet/>
      <dgm:spPr/>
      <dgm:t>
        <a:bodyPr/>
        <a:lstStyle/>
        <a:p>
          <a:endParaRPr kumimoji="1" lang="ja-JP" altLang="en-US"/>
        </a:p>
      </dgm:t>
    </dgm:pt>
    <dgm:pt modelId="{837C25CB-477A-40A9-B689-7D899CFE30E3}" type="sibTrans" cxnId="{E634ECB3-61D6-42EC-8290-024FE8EC6655}">
      <dgm:prSet/>
      <dgm:spPr/>
      <dgm:t>
        <a:bodyPr/>
        <a:lstStyle/>
        <a:p>
          <a:endParaRPr kumimoji="1" lang="ja-JP" altLang="en-US"/>
        </a:p>
      </dgm:t>
    </dgm:pt>
    <dgm:pt modelId="{59E45E5A-E4D4-4289-A27F-01596C3384C1}">
      <dgm:prSet/>
      <dgm:spPr/>
      <dgm:t>
        <a:bodyPr/>
        <a:lstStyle/>
        <a:p>
          <a:r>
            <a:rPr kumimoji="1" lang="ja-JP" altLang="en-US" dirty="0"/>
            <a:t>要件定義</a:t>
          </a:r>
        </a:p>
      </dgm:t>
    </dgm:pt>
    <dgm:pt modelId="{AEBF272F-064D-4A57-9B48-6EC9590D8586}" type="parTrans" cxnId="{F6A8B95D-D269-4CF5-BBE7-8068952D04C1}">
      <dgm:prSet/>
      <dgm:spPr/>
      <dgm:t>
        <a:bodyPr/>
        <a:lstStyle/>
        <a:p>
          <a:endParaRPr kumimoji="1" lang="ja-JP" altLang="en-US"/>
        </a:p>
      </dgm:t>
    </dgm:pt>
    <dgm:pt modelId="{0BB5B790-CD40-47CE-8BBC-FEB36AA7A6F7}" type="sibTrans" cxnId="{F6A8B95D-D269-4CF5-BBE7-8068952D04C1}">
      <dgm:prSet/>
      <dgm:spPr/>
      <dgm:t>
        <a:bodyPr/>
        <a:lstStyle/>
        <a:p>
          <a:endParaRPr kumimoji="1" lang="ja-JP" altLang="en-US"/>
        </a:p>
      </dgm:t>
    </dgm:pt>
    <dgm:pt modelId="{B261BAC8-1286-4DE7-8670-D1B7DF455F63}">
      <dgm:prSet/>
      <dgm:spPr/>
      <dgm:t>
        <a:bodyPr/>
        <a:lstStyle/>
        <a:p>
          <a:r>
            <a:rPr kumimoji="1" lang="ja-JP" altLang="en-US" dirty="0"/>
            <a:t>データ移行計画策定</a:t>
          </a:r>
        </a:p>
      </dgm:t>
    </dgm:pt>
    <dgm:pt modelId="{788C964E-07CA-46F2-AEB2-A6BB46A45E0D}" type="parTrans" cxnId="{C146D999-DBA0-4C62-9511-EAC44A0CD32B}">
      <dgm:prSet/>
      <dgm:spPr/>
      <dgm:t>
        <a:bodyPr/>
        <a:lstStyle/>
        <a:p>
          <a:endParaRPr kumimoji="1" lang="ja-JP" altLang="en-US"/>
        </a:p>
      </dgm:t>
    </dgm:pt>
    <dgm:pt modelId="{4975EC7E-8DFB-4CF3-9D15-0951D287F6AF}" type="sibTrans" cxnId="{C146D999-DBA0-4C62-9511-EAC44A0CD32B}">
      <dgm:prSet/>
      <dgm:spPr/>
      <dgm:t>
        <a:bodyPr/>
        <a:lstStyle/>
        <a:p>
          <a:endParaRPr kumimoji="1" lang="ja-JP" altLang="en-US"/>
        </a:p>
      </dgm:t>
    </dgm:pt>
    <dgm:pt modelId="{40F88780-2F11-476A-B74F-0C47840A8534}">
      <dgm:prSet/>
      <dgm:spPr/>
      <dgm:t>
        <a:bodyPr/>
        <a:lstStyle/>
        <a:p>
          <a:pPr algn="ctr"/>
          <a:r>
            <a:rPr kumimoji="1" lang="ja-JP" altLang="en-US" dirty="0"/>
            <a:t>導入期間</a:t>
          </a:r>
          <a:br>
            <a:rPr kumimoji="1" lang="en-US" altLang="ja-JP" dirty="0"/>
          </a:br>
          <a:r>
            <a:rPr kumimoji="1" lang="ja-JP" altLang="en-US" dirty="0"/>
            <a:t>（</a:t>
          </a:r>
          <a:r>
            <a:rPr kumimoji="1" lang="en-US" altLang="en-US" dirty="0"/>
            <a:t>2</a:t>
          </a:r>
          <a:r>
            <a:rPr kumimoji="1" lang="ja-JP" altLang="en-US" dirty="0"/>
            <a:t>ヶ月）</a:t>
          </a:r>
        </a:p>
      </dgm:t>
    </dgm:pt>
    <dgm:pt modelId="{894B6A9B-22B5-4E00-ABEA-9D426BE5804D}" type="parTrans" cxnId="{FA7007C9-4A59-47A4-9408-5B353710E0A8}">
      <dgm:prSet/>
      <dgm:spPr/>
      <dgm:t>
        <a:bodyPr/>
        <a:lstStyle/>
        <a:p>
          <a:endParaRPr kumimoji="1" lang="ja-JP" altLang="en-US"/>
        </a:p>
      </dgm:t>
    </dgm:pt>
    <dgm:pt modelId="{2DDC5975-DA6E-4B73-BDF4-9B0892375B74}" type="sibTrans" cxnId="{FA7007C9-4A59-47A4-9408-5B353710E0A8}">
      <dgm:prSet/>
      <dgm:spPr/>
      <dgm:t>
        <a:bodyPr/>
        <a:lstStyle/>
        <a:p>
          <a:endParaRPr kumimoji="1" lang="ja-JP" altLang="en-US"/>
        </a:p>
      </dgm:t>
    </dgm:pt>
    <dgm:pt modelId="{707C36D8-5CAA-4430-8BDC-2AAB9BD62DD3}">
      <dgm:prSet/>
      <dgm:spPr/>
      <dgm:t>
        <a:bodyPr/>
        <a:lstStyle/>
        <a:p>
          <a:r>
            <a:rPr kumimoji="1" lang="ja-JP" altLang="en-US" dirty="0"/>
            <a:t>システムセットアップ</a:t>
          </a:r>
        </a:p>
      </dgm:t>
    </dgm:pt>
    <dgm:pt modelId="{5BBFC9D9-FD27-49E0-A235-0CA88D3F50C7}" type="parTrans" cxnId="{DDB1699D-6C74-45F9-A2BD-E8E17570F311}">
      <dgm:prSet/>
      <dgm:spPr/>
      <dgm:t>
        <a:bodyPr/>
        <a:lstStyle/>
        <a:p>
          <a:endParaRPr kumimoji="1" lang="ja-JP" altLang="en-US"/>
        </a:p>
      </dgm:t>
    </dgm:pt>
    <dgm:pt modelId="{8C5BC92D-7D4B-4F8A-95FC-0BC3E1CBD704}" type="sibTrans" cxnId="{DDB1699D-6C74-45F9-A2BD-E8E17570F311}">
      <dgm:prSet/>
      <dgm:spPr/>
      <dgm:t>
        <a:bodyPr/>
        <a:lstStyle/>
        <a:p>
          <a:endParaRPr kumimoji="1" lang="ja-JP" altLang="en-US"/>
        </a:p>
      </dgm:t>
    </dgm:pt>
    <dgm:pt modelId="{262E3383-2F81-44DE-9A3A-849EE7B63C3A}">
      <dgm:prSet/>
      <dgm:spPr/>
      <dgm:t>
        <a:bodyPr/>
        <a:lstStyle/>
        <a:p>
          <a:r>
            <a:rPr kumimoji="1" lang="ja-JP" altLang="en-US" dirty="0"/>
            <a:t>データ移行</a:t>
          </a:r>
        </a:p>
      </dgm:t>
    </dgm:pt>
    <dgm:pt modelId="{8C4D8FE0-1CFC-4649-B992-354593A6EBDD}" type="parTrans" cxnId="{A3F555DF-3390-476E-965D-66D54532EC58}">
      <dgm:prSet/>
      <dgm:spPr/>
      <dgm:t>
        <a:bodyPr/>
        <a:lstStyle/>
        <a:p>
          <a:endParaRPr kumimoji="1" lang="ja-JP" altLang="en-US"/>
        </a:p>
      </dgm:t>
    </dgm:pt>
    <dgm:pt modelId="{9D8EED6D-34AA-4EB1-B690-BC02182D3D7F}" type="sibTrans" cxnId="{A3F555DF-3390-476E-965D-66D54532EC58}">
      <dgm:prSet/>
      <dgm:spPr/>
      <dgm:t>
        <a:bodyPr/>
        <a:lstStyle/>
        <a:p>
          <a:endParaRPr kumimoji="1" lang="ja-JP" altLang="en-US"/>
        </a:p>
      </dgm:t>
    </dgm:pt>
    <dgm:pt modelId="{786A9F6D-D495-4EBE-A057-11BC550D3F9B}">
      <dgm:prSet/>
      <dgm:spPr/>
      <dgm:t>
        <a:bodyPr/>
        <a:lstStyle/>
        <a:p>
          <a:r>
            <a:rPr kumimoji="1" lang="ja-JP" altLang="en-US" dirty="0"/>
            <a:t>テスト</a:t>
          </a:r>
        </a:p>
      </dgm:t>
    </dgm:pt>
    <dgm:pt modelId="{341820AE-5D3F-4D72-8CD8-56696B2438DA}" type="parTrans" cxnId="{48CF45C6-3FBD-4849-B96F-E3B3F0C5CF0F}">
      <dgm:prSet/>
      <dgm:spPr/>
      <dgm:t>
        <a:bodyPr/>
        <a:lstStyle/>
        <a:p>
          <a:endParaRPr kumimoji="1" lang="ja-JP" altLang="en-US"/>
        </a:p>
      </dgm:t>
    </dgm:pt>
    <dgm:pt modelId="{E1A575F2-53AC-412D-88BB-C528B604E6CB}" type="sibTrans" cxnId="{48CF45C6-3FBD-4849-B96F-E3B3F0C5CF0F}">
      <dgm:prSet/>
      <dgm:spPr/>
      <dgm:t>
        <a:bodyPr/>
        <a:lstStyle/>
        <a:p>
          <a:endParaRPr kumimoji="1" lang="ja-JP" altLang="en-US"/>
        </a:p>
      </dgm:t>
    </dgm:pt>
    <dgm:pt modelId="{D9F1C9B9-FB44-4233-AFBF-FF4DB5AE279C}">
      <dgm:prSet/>
      <dgm:spPr/>
      <dgm:t>
        <a:bodyPr/>
        <a:lstStyle/>
        <a:p>
          <a:pPr algn="ctr"/>
          <a:r>
            <a:rPr kumimoji="1" lang="ja-JP" altLang="en-US" dirty="0"/>
            <a:t>研修・運用開始</a:t>
          </a:r>
          <a:br>
            <a:rPr kumimoji="1" lang="en-US" altLang="ja-JP" dirty="0"/>
          </a:br>
          <a:r>
            <a:rPr kumimoji="1" lang="ja-JP" altLang="en-US" dirty="0"/>
            <a:t>（</a:t>
          </a:r>
          <a:r>
            <a:rPr kumimoji="1" lang="en-US" altLang="en-US" dirty="0"/>
            <a:t>1</a:t>
          </a:r>
          <a:r>
            <a:rPr kumimoji="1" lang="ja-JP" altLang="en-US" dirty="0"/>
            <a:t>ヶ月）</a:t>
          </a:r>
        </a:p>
      </dgm:t>
    </dgm:pt>
    <dgm:pt modelId="{D2FAB42E-6333-4F0A-87FD-9A24E0030BFD}" type="parTrans" cxnId="{A49AC859-6C9E-4C3B-9AA9-3D08BF1A8E1F}">
      <dgm:prSet/>
      <dgm:spPr/>
      <dgm:t>
        <a:bodyPr/>
        <a:lstStyle/>
        <a:p>
          <a:endParaRPr kumimoji="1" lang="ja-JP" altLang="en-US"/>
        </a:p>
      </dgm:t>
    </dgm:pt>
    <dgm:pt modelId="{9EC89C58-1B19-41E0-9267-BA36F4E1A12D}" type="sibTrans" cxnId="{A49AC859-6C9E-4C3B-9AA9-3D08BF1A8E1F}">
      <dgm:prSet/>
      <dgm:spPr/>
      <dgm:t>
        <a:bodyPr/>
        <a:lstStyle/>
        <a:p>
          <a:endParaRPr kumimoji="1" lang="ja-JP" altLang="en-US"/>
        </a:p>
      </dgm:t>
    </dgm:pt>
    <dgm:pt modelId="{BB8D9095-84A1-4D53-A6AE-A17C97FA901C}">
      <dgm:prSet/>
      <dgm:spPr/>
      <dgm:t>
        <a:bodyPr/>
        <a:lstStyle/>
        <a:p>
          <a:r>
            <a:rPr kumimoji="1" lang="ja-JP" altLang="en-US" dirty="0"/>
            <a:t>ユーザー研修</a:t>
          </a:r>
        </a:p>
      </dgm:t>
    </dgm:pt>
    <dgm:pt modelId="{0E895FAE-B459-4BA1-8D8F-D32D757C56AD}" type="parTrans" cxnId="{7461F611-6C1F-42F6-9EFF-39D6E9180FAF}">
      <dgm:prSet/>
      <dgm:spPr/>
      <dgm:t>
        <a:bodyPr/>
        <a:lstStyle/>
        <a:p>
          <a:endParaRPr kumimoji="1" lang="ja-JP" altLang="en-US"/>
        </a:p>
      </dgm:t>
    </dgm:pt>
    <dgm:pt modelId="{C0179D23-C9D4-48F0-88C0-27CD6BC22D4A}" type="sibTrans" cxnId="{7461F611-6C1F-42F6-9EFF-39D6E9180FAF}">
      <dgm:prSet/>
      <dgm:spPr/>
      <dgm:t>
        <a:bodyPr/>
        <a:lstStyle/>
        <a:p>
          <a:endParaRPr kumimoji="1" lang="ja-JP" altLang="en-US"/>
        </a:p>
      </dgm:t>
    </dgm:pt>
    <dgm:pt modelId="{35BCE7E4-EB72-4FA3-8337-7823E478617E}">
      <dgm:prSet/>
      <dgm:spPr/>
      <dgm:t>
        <a:bodyPr/>
        <a:lstStyle/>
        <a:p>
          <a:r>
            <a:rPr kumimoji="1" lang="zh-TW" altLang="en-US" dirty="0"/>
            <a:t>段階的運用開始</a:t>
          </a:r>
          <a:endParaRPr kumimoji="1" lang="ja-JP" altLang="en-US" dirty="0"/>
        </a:p>
      </dgm:t>
    </dgm:pt>
    <dgm:pt modelId="{D092B59A-C768-4A00-AA18-50001E851933}" type="parTrans" cxnId="{1B2A6D55-4276-4BAD-B929-6856CBD70D1C}">
      <dgm:prSet/>
      <dgm:spPr/>
      <dgm:t>
        <a:bodyPr/>
        <a:lstStyle/>
        <a:p>
          <a:endParaRPr kumimoji="1" lang="ja-JP" altLang="en-US"/>
        </a:p>
      </dgm:t>
    </dgm:pt>
    <dgm:pt modelId="{F72DFCCD-FAAE-4BE5-995D-D9F165F0F935}" type="sibTrans" cxnId="{1B2A6D55-4276-4BAD-B929-6856CBD70D1C}">
      <dgm:prSet/>
      <dgm:spPr/>
      <dgm:t>
        <a:bodyPr/>
        <a:lstStyle/>
        <a:p>
          <a:endParaRPr kumimoji="1" lang="ja-JP" altLang="en-US"/>
        </a:p>
      </dgm:t>
    </dgm:pt>
    <dgm:pt modelId="{027DAB2A-4010-4A38-B2F2-120E6114949B}" type="pres">
      <dgm:prSet presAssocID="{E21A5DFE-E99E-47BA-AC16-05EDE3440349}" presName="linearFlow" presStyleCnt="0">
        <dgm:presLayoutVars>
          <dgm:dir/>
          <dgm:animLvl val="lvl"/>
          <dgm:resizeHandles val="exact"/>
        </dgm:presLayoutVars>
      </dgm:prSet>
      <dgm:spPr/>
    </dgm:pt>
    <dgm:pt modelId="{436ABCDC-076D-478F-98A8-FA2C85ED7D2E}" type="pres">
      <dgm:prSet presAssocID="{CD99B036-25E9-42FF-AA93-EDE6A979E7F5}" presName="composite" presStyleCnt="0"/>
      <dgm:spPr/>
    </dgm:pt>
    <dgm:pt modelId="{97BABB4E-AFF2-460C-B39E-91DB7AC166DC}" type="pres">
      <dgm:prSet presAssocID="{CD99B036-25E9-42FF-AA93-EDE6A979E7F5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13B6DA2A-D705-45C5-86BB-6190549DCF19}" type="pres">
      <dgm:prSet presAssocID="{CD99B036-25E9-42FF-AA93-EDE6A979E7F5}" presName="parSh" presStyleLbl="node1" presStyleIdx="0" presStyleCnt="3"/>
      <dgm:spPr/>
    </dgm:pt>
    <dgm:pt modelId="{53E676B2-1BAD-4210-86D0-916BC08E711A}" type="pres">
      <dgm:prSet presAssocID="{CD99B036-25E9-42FF-AA93-EDE6A979E7F5}" presName="desTx" presStyleLbl="fgAcc1" presStyleIdx="0" presStyleCnt="3">
        <dgm:presLayoutVars>
          <dgm:bulletEnabled val="1"/>
        </dgm:presLayoutVars>
      </dgm:prSet>
      <dgm:spPr/>
    </dgm:pt>
    <dgm:pt modelId="{18E4719B-198F-4C5F-8863-43B943D431BB}" type="pres">
      <dgm:prSet presAssocID="{837C25CB-477A-40A9-B689-7D899CFE30E3}" presName="sibTrans" presStyleLbl="sibTrans2D1" presStyleIdx="0" presStyleCnt="2"/>
      <dgm:spPr/>
    </dgm:pt>
    <dgm:pt modelId="{C5F839DE-AE97-4542-89B2-4D5523B25E66}" type="pres">
      <dgm:prSet presAssocID="{837C25CB-477A-40A9-B689-7D899CFE30E3}" presName="connTx" presStyleLbl="sibTrans2D1" presStyleIdx="0" presStyleCnt="2"/>
      <dgm:spPr/>
    </dgm:pt>
    <dgm:pt modelId="{3BA1B791-A2BF-4DF8-A35F-A575A35EEBB4}" type="pres">
      <dgm:prSet presAssocID="{40F88780-2F11-476A-B74F-0C47840A8534}" presName="composite" presStyleCnt="0"/>
      <dgm:spPr/>
    </dgm:pt>
    <dgm:pt modelId="{C7191CFF-B4E7-45D9-9B23-39C56FEDF715}" type="pres">
      <dgm:prSet presAssocID="{40F88780-2F11-476A-B74F-0C47840A8534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C41020C5-BECB-4E12-99A2-5D8EA8771E2F}" type="pres">
      <dgm:prSet presAssocID="{40F88780-2F11-476A-B74F-0C47840A8534}" presName="parSh" presStyleLbl="node1" presStyleIdx="1" presStyleCnt="3"/>
      <dgm:spPr/>
    </dgm:pt>
    <dgm:pt modelId="{76D98D12-76AC-410B-8BF0-A89ECBE94731}" type="pres">
      <dgm:prSet presAssocID="{40F88780-2F11-476A-B74F-0C47840A8534}" presName="desTx" presStyleLbl="fgAcc1" presStyleIdx="1" presStyleCnt="3">
        <dgm:presLayoutVars>
          <dgm:bulletEnabled val="1"/>
        </dgm:presLayoutVars>
      </dgm:prSet>
      <dgm:spPr/>
    </dgm:pt>
    <dgm:pt modelId="{DE6A2799-913B-4066-A73F-FB5A3961DBF2}" type="pres">
      <dgm:prSet presAssocID="{2DDC5975-DA6E-4B73-BDF4-9B0892375B74}" presName="sibTrans" presStyleLbl="sibTrans2D1" presStyleIdx="1" presStyleCnt="2"/>
      <dgm:spPr/>
    </dgm:pt>
    <dgm:pt modelId="{1073835B-9C0A-4BD5-9B95-963EC83CF8F2}" type="pres">
      <dgm:prSet presAssocID="{2DDC5975-DA6E-4B73-BDF4-9B0892375B74}" presName="connTx" presStyleLbl="sibTrans2D1" presStyleIdx="1" presStyleCnt="2"/>
      <dgm:spPr/>
    </dgm:pt>
    <dgm:pt modelId="{8A7C441D-87D3-4A44-8A30-FE672B1B474F}" type="pres">
      <dgm:prSet presAssocID="{D9F1C9B9-FB44-4233-AFBF-FF4DB5AE279C}" presName="composite" presStyleCnt="0"/>
      <dgm:spPr/>
    </dgm:pt>
    <dgm:pt modelId="{5CB5DBD8-2060-421D-8BB1-F11048AA823E}" type="pres">
      <dgm:prSet presAssocID="{D9F1C9B9-FB44-4233-AFBF-FF4DB5AE279C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1C73EA26-EC84-4F1B-B65B-463FBA86C27E}" type="pres">
      <dgm:prSet presAssocID="{D9F1C9B9-FB44-4233-AFBF-FF4DB5AE279C}" presName="parSh" presStyleLbl="node1" presStyleIdx="2" presStyleCnt="3"/>
      <dgm:spPr/>
    </dgm:pt>
    <dgm:pt modelId="{FFB9A1A6-3C0E-4C64-9C05-3B92C5E3CB73}" type="pres">
      <dgm:prSet presAssocID="{D9F1C9B9-FB44-4233-AFBF-FF4DB5AE279C}" presName="desTx" presStyleLbl="fgAcc1" presStyleIdx="2" presStyleCnt="3">
        <dgm:presLayoutVars>
          <dgm:bulletEnabled val="1"/>
        </dgm:presLayoutVars>
      </dgm:prSet>
      <dgm:spPr/>
    </dgm:pt>
  </dgm:ptLst>
  <dgm:cxnLst>
    <dgm:cxn modelId="{39DBFB0C-2024-416B-AB4D-E0584570C33D}" type="presOf" srcId="{B261BAC8-1286-4DE7-8670-D1B7DF455F63}" destId="{53E676B2-1BAD-4210-86D0-916BC08E711A}" srcOrd="0" destOrd="1" presId="urn:microsoft.com/office/officeart/2005/8/layout/process3"/>
    <dgm:cxn modelId="{7461F611-6C1F-42F6-9EFF-39D6E9180FAF}" srcId="{D9F1C9B9-FB44-4233-AFBF-FF4DB5AE279C}" destId="{BB8D9095-84A1-4D53-A6AE-A17C97FA901C}" srcOrd="0" destOrd="0" parTransId="{0E895FAE-B459-4BA1-8D8F-D32D757C56AD}" sibTransId="{C0179D23-C9D4-48F0-88C0-27CD6BC22D4A}"/>
    <dgm:cxn modelId="{16A3F528-99E5-4C1E-906F-9D845274F33E}" type="presOf" srcId="{837C25CB-477A-40A9-B689-7D899CFE30E3}" destId="{C5F839DE-AE97-4542-89B2-4D5523B25E66}" srcOrd="1" destOrd="0" presId="urn:microsoft.com/office/officeart/2005/8/layout/process3"/>
    <dgm:cxn modelId="{10E65529-0311-499D-8802-EED13A273AD3}" type="presOf" srcId="{786A9F6D-D495-4EBE-A057-11BC550D3F9B}" destId="{76D98D12-76AC-410B-8BF0-A89ECBE94731}" srcOrd="0" destOrd="2" presId="urn:microsoft.com/office/officeart/2005/8/layout/process3"/>
    <dgm:cxn modelId="{AD35CB2C-A06F-4FBE-8967-5560B12F24A0}" type="presOf" srcId="{707C36D8-5CAA-4430-8BDC-2AAB9BD62DD3}" destId="{76D98D12-76AC-410B-8BF0-A89ECBE94731}" srcOrd="0" destOrd="0" presId="urn:microsoft.com/office/officeart/2005/8/layout/process3"/>
    <dgm:cxn modelId="{D59E0830-7C88-4368-826F-7E3260A14070}" type="presOf" srcId="{40F88780-2F11-476A-B74F-0C47840A8534}" destId="{C7191CFF-B4E7-45D9-9B23-39C56FEDF715}" srcOrd="0" destOrd="0" presId="urn:microsoft.com/office/officeart/2005/8/layout/process3"/>
    <dgm:cxn modelId="{4BD52930-0552-4BB4-8491-5E05B0AA2DD6}" type="presOf" srcId="{CD99B036-25E9-42FF-AA93-EDE6A979E7F5}" destId="{97BABB4E-AFF2-460C-B39E-91DB7AC166DC}" srcOrd="0" destOrd="0" presId="urn:microsoft.com/office/officeart/2005/8/layout/process3"/>
    <dgm:cxn modelId="{F6A8B95D-D269-4CF5-BBE7-8068952D04C1}" srcId="{CD99B036-25E9-42FF-AA93-EDE6A979E7F5}" destId="{59E45E5A-E4D4-4289-A27F-01596C3384C1}" srcOrd="0" destOrd="0" parTransId="{AEBF272F-064D-4A57-9B48-6EC9590D8586}" sibTransId="{0BB5B790-CD40-47CE-8BBC-FEB36AA7A6F7}"/>
    <dgm:cxn modelId="{AAEC1446-AFEE-41E0-BA08-DB3FC8660FDB}" type="presOf" srcId="{35BCE7E4-EB72-4FA3-8337-7823E478617E}" destId="{FFB9A1A6-3C0E-4C64-9C05-3B92C5E3CB73}" srcOrd="0" destOrd="1" presId="urn:microsoft.com/office/officeart/2005/8/layout/process3"/>
    <dgm:cxn modelId="{63906D4C-6390-4490-9B45-CEF9E130BB7E}" type="presOf" srcId="{40F88780-2F11-476A-B74F-0C47840A8534}" destId="{C41020C5-BECB-4E12-99A2-5D8EA8771E2F}" srcOrd="1" destOrd="0" presId="urn:microsoft.com/office/officeart/2005/8/layout/process3"/>
    <dgm:cxn modelId="{2BC39971-B2EB-46F9-A47C-A16EC939EB3D}" type="presOf" srcId="{CD99B036-25E9-42FF-AA93-EDE6A979E7F5}" destId="{13B6DA2A-D705-45C5-86BB-6190549DCF19}" srcOrd="1" destOrd="0" presId="urn:microsoft.com/office/officeart/2005/8/layout/process3"/>
    <dgm:cxn modelId="{C6581D75-C83A-4CA7-826B-B209233DFCA5}" type="presOf" srcId="{D9F1C9B9-FB44-4233-AFBF-FF4DB5AE279C}" destId="{1C73EA26-EC84-4F1B-B65B-463FBA86C27E}" srcOrd="1" destOrd="0" presId="urn:microsoft.com/office/officeart/2005/8/layout/process3"/>
    <dgm:cxn modelId="{1B2A6D55-4276-4BAD-B929-6856CBD70D1C}" srcId="{D9F1C9B9-FB44-4233-AFBF-FF4DB5AE279C}" destId="{35BCE7E4-EB72-4FA3-8337-7823E478617E}" srcOrd="1" destOrd="0" parTransId="{D092B59A-C768-4A00-AA18-50001E851933}" sibTransId="{F72DFCCD-FAAE-4BE5-995D-D9F165F0F935}"/>
    <dgm:cxn modelId="{A49AC859-6C9E-4C3B-9AA9-3D08BF1A8E1F}" srcId="{E21A5DFE-E99E-47BA-AC16-05EDE3440349}" destId="{D9F1C9B9-FB44-4233-AFBF-FF4DB5AE279C}" srcOrd="2" destOrd="0" parTransId="{D2FAB42E-6333-4F0A-87FD-9A24E0030BFD}" sibTransId="{9EC89C58-1B19-41E0-9267-BA36F4E1A12D}"/>
    <dgm:cxn modelId="{52F65E90-C063-451A-812C-F9152B1CFEEF}" type="presOf" srcId="{E21A5DFE-E99E-47BA-AC16-05EDE3440349}" destId="{027DAB2A-4010-4A38-B2F2-120E6114949B}" srcOrd="0" destOrd="0" presId="urn:microsoft.com/office/officeart/2005/8/layout/process3"/>
    <dgm:cxn modelId="{D520C692-CC55-43CA-AC33-92AE05B914A9}" type="presOf" srcId="{262E3383-2F81-44DE-9A3A-849EE7B63C3A}" destId="{76D98D12-76AC-410B-8BF0-A89ECBE94731}" srcOrd="0" destOrd="1" presId="urn:microsoft.com/office/officeart/2005/8/layout/process3"/>
    <dgm:cxn modelId="{C146D999-DBA0-4C62-9511-EAC44A0CD32B}" srcId="{CD99B036-25E9-42FF-AA93-EDE6A979E7F5}" destId="{B261BAC8-1286-4DE7-8670-D1B7DF455F63}" srcOrd="1" destOrd="0" parTransId="{788C964E-07CA-46F2-AEB2-A6BB46A45E0D}" sibTransId="{4975EC7E-8DFB-4CF3-9D15-0951D287F6AF}"/>
    <dgm:cxn modelId="{DDB1699D-6C74-45F9-A2BD-E8E17570F311}" srcId="{40F88780-2F11-476A-B74F-0C47840A8534}" destId="{707C36D8-5CAA-4430-8BDC-2AAB9BD62DD3}" srcOrd="0" destOrd="0" parTransId="{5BBFC9D9-FD27-49E0-A235-0CA88D3F50C7}" sibTransId="{8C5BC92D-7D4B-4F8A-95FC-0BC3E1CBD704}"/>
    <dgm:cxn modelId="{E634ECB3-61D6-42EC-8290-024FE8EC6655}" srcId="{E21A5DFE-E99E-47BA-AC16-05EDE3440349}" destId="{CD99B036-25E9-42FF-AA93-EDE6A979E7F5}" srcOrd="0" destOrd="0" parTransId="{4D42B917-296B-4D94-A54F-3989193C8B38}" sibTransId="{837C25CB-477A-40A9-B689-7D899CFE30E3}"/>
    <dgm:cxn modelId="{48CF45C6-3FBD-4849-B96F-E3B3F0C5CF0F}" srcId="{40F88780-2F11-476A-B74F-0C47840A8534}" destId="{786A9F6D-D495-4EBE-A057-11BC550D3F9B}" srcOrd="2" destOrd="0" parTransId="{341820AE-5D3F-4D72-8CD8-56696B2438DA}" sibTransId="{E1A575F2-53AC-412D-88BB-C528B604E6CB}"/>
    <dgm:cxn modelId="{FA7007C9-4A59-47A4-9408-5B353710E0A8}" srcId="{E21A5DFE-E99E-47BA-AC16-05EDE3440349}" destId="{40F88780-2F11-476A-B74F-0C47840A8534}" srcOrd="1" destOrd="0" parTransId="{894B6A9B-22B5-4E00-ABEA-9D426BE5804D}" sibTransId="{2DDC5975-DA6E-4B73-BDF4-9B0892375B74}"/>
    <dgm:cxn modelId="{DB78DDCE-B70B-4284-8520-7A00618F87AE}" type="presOf" srcId="{2DDC5975-DA6E-4B73-BDF4-9B0892375B74}" destId="{DE6A2799-913B-4066-A73F-FB5A3961DBF2}" srcOrd="0" destOrd="0" presId="urn:microsoft.com/office/officeart/2005/8/layout/process3"/>
    <dgm:cxn modelId="{C42B04D3-2B26-41FF-95B6-0A74E2B876A4}" type="presOf" srcId="{BB8D9095-84A1-4D53-A6AE-A17C97FA901C}" destId="{FFB9A1A6-3C0E-4C64-9C05-3B92C5E3CB73}" srcOrd="0" destOrd="0" presId="urn:microsoft.com/office/officeart/2005/8/layout/process3"/>
    <dgm:cxn modelId="{A3F555DF-3390-476E-965D-66D54532EC58}" srcId="{40F88780-2F11-476A-B74F-0C47840A8534}" destId="{262E3383-2F81-44DE-9A3A-849EE7B63C3A}" srcOrd="1" destOrd="0" parTransId="{8C4D8FE0-1CFC-4649-B992-354593A6EBDD}" sibTransId="{9D8EED6D-34AA-4EB1-B690-BC02182D3D7F}"/>
    <dgm:cxn modelId="{EC5FA8E1-4A91-42F4-B64D-BCC4B1AD44CF}" type="presOf" srcId="{D9F1C9B9-FB44-4233-AFBF-FF4DB5AE279C}" destId="{5CB5DBD8-2060-421D-8BB1-F11048AA823E}" srcOrd="0" destOrd="0" presId="urn:microsoft.com/office/officeart/2005/8/layout/process3"/>
    <dgm:cxn modelId="{DBDAF1E5-85F0-499F-8947-77B9490A9D9B}" type="presOf" srcId="{2DDC5975-DA6E-4B73-BDF4-9B0892375B74}" destId="{1073835B-9C0A-4BD5-9B95-963EC83CF8F2}" srcOrd="1" destOrd="0" presId="urn:microsoft.com/office/officeart/2005/8/layout/process3"/>
    <dgm:cxn modelId="{E54EF7EB-18CC-45B2-AF91-3C5F8C48758C}" type="presOf" srcId="{59E45E5A-E4D4-4289-A27F-01596C3384C1}" destId="{53E676B2-1BAD-4210-86D0-916BC08E711A}" srcOrd="0" destOrd="0" presId="urn:microsoft.com/office/officeart/2005/8/layout/process3"/>
    <dgm:cxn modelId="{EDFFF5FA-4D49-4C41-87D0-CF964FC14ED6}" type="presOf" srcId="{837C25CB-477A-40A9-B689-7D899CFE30E3}" destId="{18E4719B-198F-4C5F-8863-43B943D431BB}" srcOrd="0" destOrd="0" presId="urn:microsoft.com/office/officeart/2005/8/layout/process3"/>
    <dgm:cxn modelId="{5D0176EA-8ED7-40F8-AFC5-A0672C92BC9F}" type="presParOf" srcId="{027DAB2A-4010-4A38-B2F2-120E6114949B}" destId="{436ABCDC-076D-478F-98A8-FA2C85ED7D2E}" srcOrd="0" destOrd="0" presId="urn:microsoft.com/office/officeart/2005/8/layout/process3"/>
    <dgm:cxn modelId="{A528B12D-2533-494A-B4A7-C6A7190AF87B}" type="presParOf" srcId="{436ABCDC-076D-478F-98A8-FA2C85ED7D2E}" destId="{97BABB4E-AFF2-460C-B39E-91DB7AC166DC}" srcOrd="0" destOrd="0" presId="urn:microsoft.com/office/officeart/2005/8/layout/process3"/>
    <dgm:cxn modelId="{AFDA5E68-F9BC-48B5-B6A7-301072BD9CF7}" type="presParOf" srcId="{436ABCDC-076D-478F-98A8-FA2C85ED7D2E}" destId="{13B6DA2A-D705-45C5-86BB-6190549DCF19}" srcOrd="1" destOrd="0" presId="urn:microsoft.com/office/officeart/2005/8/layout/process3"/>
    <dgm:cxn modelId="{F8895B67-B82E-486D-936D-9E269AECB652}" type="presParOf" srcId="{436ABCDC-076D-478F-98A8-FA2C85ED7D2E}" destId="{53E676B2-1BAD-4210-86D0-916BC08E711A}" srcOrd="2" destOrd="0" presId="urn:microsoft.com/office/officeart/2005/8/layout/process3"/>
    <dgm:cxn modelId="{BF18A392-5F97-4DF5-A8F3-5F98218F24DE}" type="presParOf" srcId="{027DAB2A-4010-4A38-B2F2-120E6114949B}" destId="{18E4719B-198F-4C5F-8863-43B943D431BB}" srcOrd="1" destOrd="0" presId="urn:microsoft.com/office/officeart/2005/8/layout/process3"/>
    <dgm:cxn modelId="{36591AF5-F44D-425E-AFFD-F79B86933D28}" type="presParOf" srcId="{18E4719B-198F-4C5F-8863-43B943D431BB}" destId="{C5F839DE-AE97-4542-89B2-4D5523B25E66}" srcOrd="0" destOrd="0" presId="urn:microsoft.com/office/officeart/2005/8/layout/process3"/>
    <dgm:cxn modelId="{F416E732-0628-4218-A020-56BD502B2BA7}" type="presParOf" srcId="{027DAB2A-4010-4A38-B2F2-120E6114949B}" destId="{3BA1B791-A2BF-4DF8-A35F-A575A35EEBB4}" srcOrd="2" destOrd="0" presId="urn:microsoft.com/office/officeart/2005/8/layout/process3"/>
    <dgm:cxn modelId="{5014B852-A844-48E0-9ED5-DB9BAE7A0121}" type="presParOf" srcId="{3BA1B791-A2BF-4DF8-A35F-A575A35EEBB4}" destId="{C7191CFF-B4E7-45D9-9B23-39C56FEDF715}" srcOrd="0" destOrd="0" presId="urn:microsoft.com/office/officeart/2005/8/layout/process3"/>
    <dgm:cxn modelId="{0F4E1556-C7A1-4080-9241-75D939A17B31}" type="presParOf" srcId="{3BA1B791-A2BF-4DF8-A35F-A575A35EEBB4}" destId="{C41020C5-BECB-4E12-99A2-5D8EA8771E2F}" srcOrd="1" destOrd="0" presId="urn:microsoft.com/office/officeart/2005/8/layout/process3"/>
    <dgm:cxn modelId="{CD1E905C-D4B7-4414-A335-88FBC49833CE}" type="presParOf" srcId="{3BA1B791-A2BF-4DF8-A35F-A575A35EEBB4}" destId="{76D98D12-76AC-410B-8BF0-A89ECBE94731}" srcOrd="2" destOrd="0" presId="urn:microsoft.com/office/officeart/2005/8/layout/process3"/>
    <dgm:cxn modelId="{9F86A5B3-7D78-4B49-B078-3F232AFA19C9}" type="presParOf" srcId="{027DAB2A-4010-4A38-B2F2-120E6114949B}" destId="{DE6A2799-913B-4066-A73F-FB5A3961DBF2}" srcOrd="3" destOrd="0" presId="urn:microsoft.com/office/officeart/2005/8/layout/process3"/>
    <dgm:cxn modelId="{D41AD94A-98CC-481C-AFB5-C56266DA97FB}" type="presParOf" srcId="{DE6A2799-913B-4066-A73F-FB5A3961DBF2}" destId="{1073835B-9C0A-4BD5-9B95-963EC83CF8F2}" srcOrd="0" destOrd="0" presId="urn:microsoft.com/office/officeart/2005/8/layout/process3"/>
    <dgm:cxn modelId="{785AD009-B29C-4F34-8507-B57B94EB9683}" type="presParOf" srcId="{027DAB2A-4010-4A38-B2F2-120E6114949B}" destId="{8A7C441D-87D3-4A44-8A30-FE672B1B474F}" srcOrd="4" destOrd="0" presId="urn:microsoft.com/office/officeart/2005/8/layout/process3"/>
    <dgm:cxn modelId="{4B7C45FD-CB28-48EC-873F-58607CFCCCEE}" type="presParOf" srcId="{8A7C441D-87D3-4A44-8A30-FE672B1B474F}" destId="{5CB5DBD8-2060-421D-8BB1-F11048AA823E}" srcOrd="0" destOrd="0" presId="urn:microsoft.com/office/officeart/2005/8/layout/process3"/>
    <dgm:cxn modelId="{18364E32-125B-418C-9CD4-9732A0993DC8}" type="presParOf" srcId="{8A7C441D-87D3-4A44-8A30-FE672B1B474F}" destId="{1C73EA26-EC84-4F1B-B65B-463FBA86C27E}" srcOrd="1" destOrd="0" presId="urn:microsoft.com/office/officeart/2005/8/layout/process3"/>
    <dgm:cxn modelId="{4D70CFC0-A3E4-40EE-91AC-7815BC673B9C}" type="presParOf" srcId="{8A7C441D-87D3-4A44-8A30-FE672B1B474F}" destId="{FFB9A1A6-3C0E-4C64-9C05-3B92C5E3CB73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21A5DFE-E99E-47BA-AC16-05EDE3440349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CD99B036-25E9-42FF-AA93-EDE6A979E7F5}">
      <dgm:prSet custT="1"/>
      <dgm:spPr/>
      <dgm:t>
        <a:bodyPr/>
        <a:lstStyle/>
        <a:p>
          <a:pPr algn="ctr"/>
          <a:r>
            <a:rPr kumimoji="1" lang="zh-TW" altLang="en-US" sz="1600" dirty="0">
              <a:latin typeface="メイリオ" panose="020B0604030504040204" pitchFamily="50" charset="-128"/>
              <a:ea typeface="メイリオ" panose="020B0604030504040204" pitchFamily="50" charset="-128"/>
            </a:rPr>
            <a:t>初期投資</a:t>
          </a:r>
          <a:r>
            <a:rPr kumimoji="1" lang="en-US" altLang="en-US" sz="1600" dirty="0">
              <a:latin typeface="メイリオ" panose="020B0604030504040204" pitchFamily="50" charset="-128"/>
              <a:ea typeface="メイリオ" panose="020B0604030504040204" pitchFamily="50" charset="-128"/>
            </a:rPr>
            <a:t>: 500</a:t>
          </a:r>
          <a:r>
            <a:rPr kumimoji="1" lang="zh-TW" altLang="en-US" sz="1600" dirty="0">
              <a:latin typeface="メイリオ" panose="020B0604030504040204" pitchFamily="50" charset="-128"/>
              <a:ea typeface="メイリオ" panose="020B0604030504040204" pitchFamily="50" charset="-128"/>
            </a:rPr>
            <a:t>万円</a:t>
          </a:r>
          <a:endParaRPr kumimoji="1" lang="ja-JP" altLang="en-US" sz="1600" dirty="0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4D42B917-296B-4D94-A54F-3989193C8B38}" type="parTrans" cxnId="{E634ECB3-61D6-42EC-8290-024FE8EC6655}">
      <dgm:prSet/>
      <dgm:spPr/>
      <dgm:t>
        <a:bodyPr/>
        <a:lstStyle/>
        <a:p>
          <a:endParaRPr kumimoji="1" lang="ja-JP" altLang="en-US" sz="1600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837C25CB-477A-40A9-B689-7D899CFE30E3}" type="sibTrans" cxnId="{E634ECB3-61D6-42EC-8290-024FE8EC6655}">
      <dgm:prSet/>
      <dgm:spPr/>
      <dgm:t>
        <a:bodyPr/>
        <a:lstStyle/>
        <a:p>
          <a:endParaRPr kumimoji="1" lang="ja-JP" altLang="en-US" sz="1600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C4742D32-34AF-4F00-A9D0-234E318A63EB}">
      <dgm:prSet custT="1"/>
      <dgm:spPr/>
      <dgm:t>
        <a:bodyPr/>
        <a:lstStyle/>
        <a:p>
          <a:pPr algn="ctr"/>
          <a:r>
            <a: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rPr>
            <a:t>ライセンス費</a:t>
          </a:r>
          <a:r>
            <a:rPr kumimoji="1" lang="en-US" altLang="en-US" sz="2000" dirty="0">
              <a:latin typeface="メイリオ" panose="020B0604030504040204" pitchFamily="50" charset="-128"/>
              <a:ea typeface="メイリオ" panose="020B0604030504040204" pitchFamily="50" charset="-128"/>
            </a:rPr>
            <a:t>: 300</a:t>
          </a:r>
          <a:r>
            <a: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rPr>
            <a:t>万円</a:t>
          </a:r>
        </a:p>
      </dgm:t>
    </dgm:pt>
    <dgm:pt modelId="{A88333F2-5748-4E76-8164-EA56A21D4C20}" type="parTrans" cxnId="{0E950F27-0561-418D-BA95-A9A0818DF15F}">
      <dgm:prSet/>
      <dgm:spPr/>
      <dgm:t>
        <a:bodyPr/>
        <a:lstStyle/>
        <a:p>
          <a:endParaRPr kumimoji="1" lang="ja-JP" altLang="en-US" sz="1600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EA3F3967-6B78-4F78-B4AF-1D52EE09EE7B}" type="sibTrans" cxnId="{0E950F27-0561-418D-BA95-A9A0818DF15F}">
      <dgm:prSet/>
      <dgm:spPr/>
      <dgm:t>
        <a:bodyPr/>
        <a:lstStyle/>
        <a:p>
          <a:endParaRPr kumimoji="1" lang="ja-JP" altLang="en-US" sz="1600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0E97E80B-B13D-4F66-A8CE-3A8442F59703}">
      <dgm:prSet custT="1"/>
      <dgm:spPr/>
      <dgm:t>
        <a:bodyPr/>
        <a:lstStyle/>
        <a:p>
          <a:pPr algn="ctr"/>
          <a:r>
            <a:rPr kumimoji="1" lang="zh-TW" altLang="en-US" sz="2000" dirty="0">
              <a:latin typeface="メイリオ" panose="020B0604030504040204" pitchFamily="50" charset="-128"/>
              <a:ea typeface="メイリオ" panose="020B0604030504040204" pitchFamily="50" charset="-128"/>
            </a:rPr>
            <a:t>導入支援費</a:t>
          </a:r>
          <a:r>
            <a:rPr kumimoji="1" lang="en-US" altLang="en-US" sz="2000" dirty="0">
              <a:latin typeface="メイリオ" panose="020B0604030504040204" pitchFamily="50" charset="-128"/>
              <a:ea typeface="メイリオ" panose="020B0604030504040204" pitchFamily="50" charset="-128"/>
            </a:rPr>
            <a:t>: 150</a:t>
          </a:r>
          <a:r>
            <a:rPr kumimoji="1" lang="zh-TW" altLang="en-US" sz="2000" dirty="0">
              <a:latin typeface="メイリオ" panose="020B0604030504040204" pitchFamily="50" charset="-128"/>
              <a:ea typeface="メイリオ" panose="020B0604030504040204" pitchFamily="50" charset="-128"/>
            </a:rPr>
            <a:t>万円</a:t>
          </a:r>
          <a:endParaRPr kumimoji="1" lang="ja-JP" altLang="en-US" sz="2000" dirty="0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087B8A9F-EE33-41B1-8A3D-523C9ADC8B21}" type="parTrans" cxnId="{0FD68E9E-5ABC-41BC-B7A7-72C45E057687}">
      <dgm:prSet/>
      <dgm:spPr/>
      <dgm:t>
        <a:bodyPr/>
        <a:lstStyle/>
        <a:p>
          <a:endParaRPr kumimoji="1" lang="ja-JP" altLang="en-US" sz="1600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E8DF0CA4-08A2-41D3-8546-7B0A57489354}" type="sibTrans" cxnId="{0FD68E9E-5ABC-41BC-B7A7-72C45E057687}">
      <dgm:prSet/>
      <dgm:spPr/>
      <dgm:t>
        <a:bodyPr/>
        <a:lstStyle/>
        <a:p>
          <a:endParaRPr kumimoji="1" lang="ja-JP" altLang="en-US" sz="1600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E3FB9C1B-03E6-4EAD-8E02-37329C92CC1D}">
      <dgm:prSet custT="1"/>
      <dgm:spPr/>
      <dgm:t>
        <a:bodyPr/>
        <a:lstStyle/>
        <a:p>
          <a:pPr algn="ctr"/>
          <a:r>
            <a: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rPr>
            <a:t>研修費</a:t>
          </a:r>
          <a:r>
            <a:rPr kumimoji="1" lang="en-US" altLang="en-US" sz="2000" dirty="0">
              <a:latin typeface="メイリオ" panose="020B0604030504040204" pitchFamily="50" charset="-128"/>
              <a:ea typeface="メイリオ" panose="020B0604030504040204" pitchFamily="50" charset="-128"/>
            </a:rPr>
            <a:t>: 50</a:t>
          </a:r>
          <a:r>
            <a: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rPr>
            <a:t>万円</a:t>
          </a:r>
        </a:p>
      </dgm:t>
    </dgm:pt>
    <dgm:pt modelId="{37E16CA3-2D5E-4777-930B-F2806BC6FA04}" type="parTrans" cxnId="{0B268249-7C53-403C-AD59-A36C0068F7DD}">
      <dgm:prSet/>
      <dgm:spPr/>
      <dgm:t>
        <a:bodyPr/>
        <a:lstStyle/>
        <a:p>
          <a:endParaRPr kumimoji="1" lang="ja-JP" altLang="en-US" sz="1600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782EF4A1-4C80-4261-A458-2522DD72FECD}" type="sibTrans" cxnId="{0B268249-7C53-403C-AD59-A36C0068F7DD}">
      <dgm:prSet/>
      <dgm:spPr/>
      <dgm:t>
        <a:bodyPr/>
        <a:lstStyle/>
        <a:p>
          <a:endParaRPr kumimoji="1" lang="ja-JP" altLang="en-US" sz="1600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5F080468-E08D-48D6-952A-624CB17A1945}">
      <dgm:prSet custT="1"/>
      <dgm:spPr/>
      <dgm:t>
        <a:bodyPr/>
        <a:lstStyle/>
        <a:p>
          <a:pPr algn="ctr"/>
          <a:r>
            <a:rPr kumimoji="1" lang="zh-TW" altLang="en-US" sz="1600" dirty="0">
              <a:latin typeface="メイリオ" panose="020B0604030504040204" pitchFamily="50" charset="-128"/>
              <a:ea typeface="メイリオ" panose="020B0604030504040204" pitchFamily="50" charset="-128"/>
            </a:rPr>
            <a:t>年間運用費</a:t>
          </a:r>
          <a:r>
            <a:rPr kumimoji="1" lang="en-US" altLang="en-US" sz="1600" dirty="0">
              <a:latin typeface="メイリオ" panose="020B0604030504040204" pitchFamily="50" charset="-128"/>
              <a:ea typeface="メイリオ" panose="020B0604030504040204" pitchFamily="50" charset="-128"/>
            </a:rPr>
            <a:t>: 100</a:t>
          </a:r>
          <a:r>
            <a:rPr kumimoji="1" lang="zh-TW" altLang="en-US" sz="1600" dirty="0">
              <a:latin typeface="メイリオ" panose="020B0604030504040204" pitchFamily="50" charset="-128"/>
              <a:ea typeface="メイリオ" panose="020B0604030504040204" pitchFamily="50" charset="-128"/>
            </a:rPr>
            <a:t>万円</a:t>
          </a:r>
          <a:endParaRPr kumimoji="1" lang="ja-JP" altLang="en-US" sz="1600" dirty="0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CA3F759A-F4B6-43B0-8553-B645B88F7AB0}" type="parTrans" cxnId="{1E17B6CE-2BFD-4026-9241-0325EDF30C62}">
      <dgm:prSet/>
      <dgm:spPr/>
      <dgm:t>
        <a:bodyPr/>
        <a:lstStyle/>
        <a:p>
          <a:endParaRPr kumimoji="1" lang="ja-JP" altLang="en-US" sz="1600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1F8DB164-005F-481E-9851-3563F7DBA9D4}" type="sibTrans" cxnId="{1E17B6CE-2BFD-4026-9241-0325EDF30C62}">
      <dgm:prSet/>
      <dgm:spPr/>
      <dgm:t>
        <a:bodyPr/>
        <a:lstStyle/>
        <a:p>
          <a:endParaRPr kumimoji="1" lang="ja-JP" altLang="en-US" sz="1600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0DE27939-04B5-4174-8057-83D45425F90E}">
      <dgm:prSet custT="1"/>
      <dgm:spPr/>
      <dgm:t>
        <a:bodyPr/>
        <a:lstStyle/>
        <a:p>
          <a:pPr algn="ctr"/>
          <a:r>
            <a: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rPr>
            <a:t>ライセンス更新費</a:t>
          </a:r>
          <a:r>
            <a:rPr kumimoji="1" lang="en-US" altLang="en-US" sz="2000" dirty="0">
              <a:latin typeface="メイリオ" panose="020B0604030504040204" pitchFamily="50" charset="-128"/>
              <a:ea typeface="メイリオ" panose="020B0604030504040204" pitchFamily="50" charset="-128"/>
            </a:rPr>
            <a:t>: 60</a:t>
          </a:r>
          <a:r>
            <a: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rPr>
            <a:t>万円</a:t>
          </a:r>
        </a:p>
      </dgm:t>
    </dgm:pt>
    <dgm:pt modelId="{BCF606C4-C04D-4DAB-A5FC-036649DE1BAB}" type="parTrans" cxnId="{958C7716-E2DE-46E1-A2DB-307BCE2432BF}">
      <dgm:prSet/>
      <dgm:spPr/>
      <dgm:t>
        <a:bodyPr/>
        <a:lstStyle/>
        <a:p>
          <a:endParaRPr kumimoji="1" lang="ja-JP" altLang="en-US" sz="1600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54EC5DD2-5F10-48B2-88AC-C5C928FE0C04}" type="sibTrans" cxnId="{958C7716-E2DE-46E1-A2DB-307BCE2432BF}">
      <dgm:prSet/>
      <dgm:spPr/>
      <dgm:t>
        <a:bodyPr/>
        <a:lstStyle/>
        <a:p>
          <a:endParaRPr kumimoji="1" lang="ja-JP" altLang="en-US" sz="1600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FB5675FC-5C5F-4DAA-9F6B-B5F091026BE7}">
      <dgm:prSet custT="1"/>
      <dgm:spPr/>
      <dgm:t>
        <a:bodyPr/>
        <a:lstStyle/>
        <a:p>
          <a:pPr algn="ctr"/>
          <a:r>
            <a: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rPr>
            <a:t>サポート費</a:t>
          </a:r>
          <a:r>
            <a:rPr kumimoji="1" lang="en-US" altLang="en-US" sz="2000" dirty="0">
              <a:latin typeface="メイリオ" panose="020B0604030504040204" pitchFamily="50" charset="-128"/>
              <a:ea typeface="メイリオ" panose="020B0604030504040204" pitchFamily="50" charset="-128"/>
            </a:rPr>
            <a:t>: 40</a:t>
          </a:r>
          <a:r>
            <a: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rPr>
            <a:t>万円</a:t>
          </a:r>
        </a:p>
      </dgm:t>
    </dgm:pt>
    <dgm:pt modelId="{74D391A1-3652-4668-8D06-714228D8C518}" type="parTrans" cxnId="{77A0ADD2-D5F0-4387-A488-E71ED70B87F5}">
      <dgm:prSet/>
      <dgm:spPr/>
      <dgm:t>
        <a:bodyPr/>
        <a:lstStyle/>
        <a:p>
          <a:endParaRPr kumimoji="1" lang="ja-JP" altLang="en-US" sz="1600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2CF546ED-7AAB-4D8D-BB17-FC3F159B6F11}" type="sibTrans" cxnId="{77A0ADD2-D5F0-4387-A488-E71ED70B87F5}">
      <dgm:prSet/>
      <dgm:spPr/>
      <dgm:t>
        <a:bodyPr/>
        <a:lstStyle/>
        <a:p>
          <a:endParaRPr kumimoji="1" lang="ja-JP" altLang="en-US" sz="1600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A90764C6-0811-4DE1-8B64-8C8BA27ACFD3}">
      <dgm:prSet custT="1"/>
      <dgm:spPr/>
      <dgm:t>
        <a:bodyPr/>
        <a:lstStyle/>
        <a:p>
          <a:pPr algn="ctr"/>
          <a:r>
            <a:rPr kumimoji="1" lang="en-US" altLang="en-US" sz="2800" dirty="0">
              <a:latin typeface="メイリオ" panose="020B0604030504040204" pitchFamily="50" charset="-128"/>
              <a:ea typeface="メイリオ" panose="020B0604030504040204" pitchFamily="50" charset="-128"/>
            </a:rPr>
            <a:t>ROI: 2</a:t>
          </a:r>
          <a:r>
            <a:rPr kumimoji="1"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</a:rPr>
            <a:t>年で投資回収見込み</a:t>
          </a:r>
        </a:p>
      </dgm:t>
    </dgm:pt>
    <dgm:pt modelId="{596BA15A-9700-4B3D-B8B1-05C46E1DBF1A}" type="parTrans" cxnId="{BF1E2BE0-DFD8-42B2-860B-636E5122208A}">
      <dgm:prSet/>
      <dgm:spPr/>
      <dgm:t>
        <a:bodyPr/>
        <a:lstStyle/>
        <a:p>
          <a:endParaRPr kumimoji="1" lang="ja-JP" altLang="en-US" sz="1600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A6AC1346-D811-423E-96E7-4C8862F0657B}" type="sibTrans" cxnId="{BF1E2BE0-DFD8-42B2-860B-636E5122208A}">
      <dgm:prSet/>
      <dgm:spPr/>
      <dgm:t>
        <a:bodyPr/>
        <a:lstStyle/>
        <a:p>
          <a:endParaRPr kumimoji="1" lang="ja-JP" altLang="en-US" sz="1600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481C63D9-27D5-4E48-A792-0A74AAA691F9}" type="pres">
      <dgm:prSet presAssocID="{E21A5DFE-E99E-47BA-AC16-05EDE3440349}" presName="Name0" presStyleCnt="0">
        <dgm:presLayoutVars>
          <dgm:dir/>
          <dgm:animLvl val="lvl"/>
          <dgm:resizeHandles val="exact"/>
        </dgm:presLayoutVars>
      </dgm:prSet>
      <dgm:spPr/>
    </dgm:pt>
    <dgm:pt modelId="{E37B67AF-F8D4-4097-9F9E-0CC9D131168D}" type="pres">
      <dgm:prSet presAssocID="{A90764C6-0811-4DE1-8B64-8C8BA27ACFD3}" presName="boxAndChildren" presStyleCnt="0"/>
      <dgm:spPr/>
    </dgm:pt>
    <dgm:pt modelId="{B25D8002-653A-477B-B2D7-D936270BC83C}" type="pres">
      <dgm:prSet presAssocID="{A90764C6-0811-4DE1-8B64-8C8BA27ACFD3}" presName="parentTextBox" presStyleLbl="node1" presStyleIdx="0" presStyleCnt="3"/>
      <dgm:spPr/>
    </dgm:pt>
    <dgm:pt modelId="{E6159EBE-6F49-4F3E-8070-F423855A34D5}" type="pres">
      <dgm:prSet presAssocID="{1F8DB164-005F-481E-9851-3563F7DBA9D4}" presName="sp" presStyleCnt="0"/>
      <dgm:spPr/>
    </dgm:pt>
    <dgm:pt modelId="{A92BC313-D04C-4427-9F14-DDC4E1A86F2F}" type="pres">
      <dgm:prSet presAssocID="{5F080468-E08D-48D6-952A-624CB17A1945}" presName="arrowAndChildren" presStyleCnt="0"/>
      <dgm:spPr/>
    </dgm:pt>
    <dgm:pt modelId="{107C1048-FC7E-48D1-89B1-02CDA39D38F4}" type="pres">
      <dgm:prSet presAssocID="{5F080468-E08D-48D6-952A-624CB17A1945}" presName="parentTextArrow" presStyleLbl="node1" presStyleIdx="0" presStyleCnt="3"/>
      <dgm:spPr/>
    </dgm:pt>
    <dgm:pt modelId="{1896F88D-A271-4F57-8CC6-E91063C1FA40}" type="pres">
      <dgm:prSet presAssocID="{5F080468-E08D-48D6-952A-624CB17A1945}" presName="arrow" presStyleLbl="node1" presStyleIdx="1" presStyleCnt="3"/>
      <dgm:spPr/>
    </dgm:pt>
    <dgm:pt modelId="{FE5D2A9D-36D5-4B29-8DE7-7850D6E6051D}" type="pres">
      <dgm:prSet presAssocID="{5F080468-E08D-48D6-952A-624CB17A1945}" presName="descendantArrow" presStyleCnt="0"/>
      <dgm:spPr/>
    </dgm:pt>
    <dgm:pt modelId="{991A6211-D606-41FB-96AD-4D015F174A4A}" type="pres">
      <dgm:prSet presAssocID="{0DE27939-04B5-4174-8057-83D45425F90E}" presName="childTextArrow" presStyleLbl="fgAccFollowNode1" presStyleIdx="0" presStyleCnt="5">
        <dgm:presLayoutVars>
          <dgm:bulletEnabled val="1"/>
        </dgm:presLayoutVars>
      </dgm:prSet>
      <dgm:spPr/>
    </dgm:pt>
    <dgm:pt modelId="{0A608046-7928-467F-B469-B9A43AA58885}" type="pres">
      <dgm:prSet presAssocID="{FB5675FC-5C5F-4DAA-9F6B-B5F091026BE7}" presName="childTextArrow" presStyleLbl="fgAccFollowNode1" presStyleIdx="1" presStyleCnt="5">
        <dgm:presLayoutVars>
          <dgm:bulletEnabled val="1"/>
        </dgm:presLayoutVars>
      </dgm:prSet>
      <dgm:spPr/>
    </dgm:pt>
    <dgm:pt modelId="{356D0A5C-DA43-468C-A5FA-E38CD8E83B2A}" type="pres">
      <dgm:prSet presAssocID="{837C25CB-477A-40A9-B689-7D899CFE30E3}" presName="sp" presStyleCnt="0"/>
      <dgm:spPr/>
    </dgm:pt>
    <dgm:pt modelId="{92F285F3-8F63-4B23-82EF-16F881F80EBD}" type="pres">
      <dgm:prSet presAssocID="{CD99B036-25E9-42FF-AA93-EDE6A979E7F5}" presName="arrowAndChildren" presStyleCnt="0"/>
      <dgm:spPr/>
    </dgm:pt>
    <dgm:pt modelId="{1B2F99CD-F9E5-4CD9-B22A-1AB39971689A}" type="pres">
      <dgm:prSet presAssocID="{CD99B036-25E9-42FF-AA93-EDE6A979E7F5}" presName="parentTextArrow" presStyleLbl="node1" presStyleIdx="1" presStyleCnt="3"/>
      <dgm:spPr/>
    </dgm:pt>
    <dgm:pt modelId="{FD33103F-5F39-44AD-A8D8-93B63DB25A45}" type="pres">
      <dgm:prSet presAssocID="{CD99B036-25E9-42FF-AA93-EDE6A979E7F5}" presName="arrow" presStyleLbl="node1" presStyleIdx="2" presStyleCnt="3"/>
      <dgm:spPr/>
    </dgm:pt>
    <dgm:pt modelId="{1F82F1BD-86C5-47BF-A8F5-03A11E0C2A1E}" type="pres">
      <dgm:prSet presAssocID="{CD99B036-25E9-42FF-AA93-EDE6A979E7F5}" presName="descendantArrow" presStyleCnt="0"/>
      <dgm:spPr/>
    </dgm:pt>
    <dgm:pt modelId="{44F4A68B-2509-4273-B311-34C9430C872B}" type="pres">
      <dgm:prSet presAssocID="{C4742D32-34AF-4F00-A9D0-234E318A63EB}" presName="childTextArrow" presStyleLbl="fgAccFollowNode1" presStyleIdx="2" presStyleCnt="5">
        <dgm:presLayoutVars>
          <dgm:bulletEnabled val="1"/>
        </dgm:presLayoutVars>
      </dgm:prSet>
      <dgm:spPr/>
    </dgm:pt>
    <dgm:pt modelId="{87AC5D1D-89F6-4658-A365-4ED509F5CD1D}" type="pres">
      <dgm:prSet presAssocID="{0E97E80B-B13D-4F66-A8CE-3A8442F59703}" presName="childTextArrow" presStyleLbl="fgAccFollowNode1" presStyleIdx="3" presStyleCnt="5">
        <dgm:presLayoutVars>
          <dgm:bulletEnabled val="1"/>
        </dgm:presLayoutVars>
      </dgm:prSet>
      <dgm:spPr/>
    </dgm:pt>
    <dgm:pt modelId="{BCA014FB-A4B9-4714-AB25-B1FC23B25D96}" type="pres">
      <dgm:prSet presAssocID="{E3FB9C1B-03E6-4EAD-8E02-37329C92CC1D}" presName="childTextArrow" presStyleLbl="fgAccFollowNode1" presStyleIdx="4" presStyleCnt="5">
        <dgm:presLayoutVars>
          <dgm:bulletEnabled val="1"/>
        </dgm:presLayoutVars>
      </dgm:prSet>
      <dgm:spPr/>
    </dgm:pt>
  </dgm:ptLst>
  <dgm:cxnLst>
    <dgm:cxn modelId="{DEADB306-1803-45AD-8C80-34C8B8A3272B}" type="presOf" srcId="{5F080468-E08D-48D6-952A-624CB17A1945}" destId="{107C1048-FC7E-48D1-89B1-02CDA39D38F4}" srcOrd="0" destOrd="0" presId="urn:microsoft.com/office/officeart/2005/8/layout/process4"/>
    <dgm:cxn modelId="{F8B5010F-C97D-4503-A8D6-D6189678EC8D}" type="presOf" srcId="{C4742D32-34AF-4F00-A9D0-234E318A63EB}" destId="{44F4A68B-2509-4273-B311-34C9430C872B}" srcOrd="0" destOrd="0" presId="urn:microsoft.com/office/officeart/2005/8/layout/process4"/>
    <dgm:cxn modelId="{958C7716-E2DE-46E1-A2DB-307BCE2432BF}" srcId="{5F080468-E08D-48D6-952A-624CB17A1945}" destId="{0DE27939-04B5-4174-8057-83D45425F90E}" srcOrd="0" destOrd="0" parTransId="{BCF606C4-C04D-4DAB-A5FC-036649DE1BAB}" sibTransId="{54EC5DD2-5F10-48B2-88AC-C5C928FE0C04}"/>
    <dgm:cxn modelId="{0E950F27-0561-418D-BA95-A9A0818DF15F}" srcId="{CD99B036-25E9-42FF-AA93-EDE6A979E7F5}" destId="{C4742D32-34AF-4F00-A9D0-234E318A63EB}" srcOrd="0" destOrd="0" parTransId="{A88333F2-5748-4E76-8164-EA56A21D4C20}" sibTransId="{EA3F3967-6B78-4F78-B4AF-1D52EE09EE7B}"/>
    <dgm:cxn modelId="{0D26D627-10E0-4314-866E-83BC2F27BCE7}" type="presOf" srcId="{0E97E80B-B13D-4F66-A8CE-3A8442F59703}" destId="{87AC5D1D-89F6-4658-A365-4ED509F5CD1D}" srcOrd="0" destOrd="0" presId="urn:microsoft.com/office/officeart/2005/8/layout/process4"/>
    <dgm:cxn modelId="{56C2872C-D101-4C98-A671-9B48D3B97216}" type="presOf" srcId="{0DE27939-04B5-4174-8057-83D45425F90E}" destId="{991A6211-D606-41FB-96AD-4D015F174A4A}" srcOrd="0" destOrd="0" presId="urn:microsoft.com/office/officeart/2005/8/layout/process4"/>
    <dgm:cxn modelId="{0B268249-7C53-403C-AD59-A36C0068F7DD}" srcId="{CD99B036-25E9-42FF-AA93-EDE6A979E7F5}" destId="{E3FB9C1B-03E6-4EAD-8E02-37329C92CC1D}" srcOrd="2" destOrd="0" parTransId="{37E16CA3-2D5E-4777-930B-F2806BC6FA04}" sibTransId="{782EF4A1-4C80-4261-A458-2522DD72FECD}"/>
    <dgm:cxn modelId="{FE7B554E-E2FD-4A45-9797-4DF6A7F5373D}" type="presOf" srcId="{FB5675FC-5C5F-4DAA-9F6B-B5F091026BE7}" destId="{0A608046-7928-467F-B469-B9A43AA58885}" srcOrd="0" destOrd="0" presId="urn:microsoft.com/office/officeart/2005/8/layout/process4"/>
    <dgm:cxn modelId="{7F8D586E-8E10-4C72-AFA5-B5A6FC6DA0B4}" type="presOf" srcId="{5F080468-E08D-48D6-952A-624CB17A1945}" destId="{1896F88D-A271-4F57-8CC6-E91063C1FA40}" srcOrd="1" destOrd="0" presId="urn:microsoft.com/office/officeart/2005/8/layout/process4"/>
    <dgm:cxn modelId="{CC8AE071-5081-4B7C-BE9A-F527696DE3DC}" type="presOf" srcId="{E21A5DFE-E99E-47BA-AC16-05EDE3440349}" destId="{481C63D9-27D5-4E48-A792-0A74AAA691F9}" srcOrd="0" destOrd="0" presId="urn:microsoft.com/office/officeart/2005/8/layout/process4"/>
    <dgm:cxn modelId="{56BB2C78-2515-47D1-B3F2-9B2195108142}" type="presOf" srcId="{CD99B036-25E9-42FF-AA93-EDE6A979E7F5}" destId="{FD33103F-5F39-44AD-A8D8-93B63DB25A45}" srcOrd="1" destOrd="0" presId="urn:microsoft.com/office/officeart/2005/8/layout/process4"/>
    <dgm:cxn modelId="{0FD68E9E-5ABC-41BC-B7A7-72C45E057687}" srcId="{CD99B036-25E9-42FF-AA93-EDE6A979E7F5}" destId="{0E97E80B-B13D-4F66-A8CE-3A8442F59703}" srcOrd="1" destOrd="0" parTransId="{087B8A9F-EE33-41B1-8A3D-523C9ADC8B21}" sibTransId="{E8DF0CA4-08A2-41D3-8546-7B0A57489354}"/>
    <dgm:cxn modelId="{89DBACB0-41B9-4BBF-9EC4-80A6339FACA2}" type="presOf" srcId="{A90764C6-0811-4DE1-8B64-8C8BA27ACFD3}" destId="{B25D8002-653A-477B-B2D7-D936270BC83C}" srcOrd="0" destOrd="0" presId="urn:microsoft.com/office/officeart/2005/8/layout/process4"/>
    <dgm:cxn modelId="{E634ECB3-61D6-42EC-8290-024FE8EC6655}" srcId="{E21A5DFE-E99E-47BA-AC16-05EDE3440349}" destId="{CD99B036-25E9-42FF-AA93-EDE6A979E7F5}" srcOrd="0" destOrd="0" parTransId="{4D42B917-296B-4D94-A54F-3989193C8B38}" sibTransId="{837C25CB-477A-40A9-B689-7D899CFE30E3}"/>
    <dgm:cxn modelId="{0959E1CD-A943-4694-BCCB-D71931FDC372}" type="presOf" srcId="{E3FB9C1B-03E6-4EAD-8E02-37329C92CC1D}" destId="{BCA014FB-A4B9-4714-AB25-B1FC23B25D96}" srcOrd="0" destOrd="0" presId="urn:microsoft.com/office/officeart/2005/8/layout/process4"/>
    <dgm:cxn modelId="{1E17B6CE-2BFD-4026-9241-0325EDF30C62}" srcId="{E21A5DFE-E99E-47BA-AC16-05EDE3440349}" destId="{5F080468-E08D-48D6-952A-624CB17A1945}" srcOrd="1" destOrd="0" parTransId="{CA3F759A-F4B6-43B0-8553-B645B88F7AB0}" sibTransId="{1F8DB164-005F-481E-9851-3563F7DBA9D4}"/>
    <dgm:cxn modelId="{77A0ADD2-D5F0-4387-A488-E71ED70B87F5}" srcId="{5F080468-E08D-48D6-952A-624CB17A1945}" destId="{FB5675FC-5C5F-4DAA-9F6B-B5F091026BE7}" srcOrd="1" destOrd="0" parTransId="{74D391A1-3652-4668-8D06-714228D8C518}" sibTransId="{2CF546ED-7AAB-4D8D-BB17-FC3F159B6F11}"/>
    <dgm:cxn modelId="{C2CF46D7-3A3A-42C5-BC04-4A92861BCE66}" type="presOf" srcId="{CD99B036-25E9-42FF-AA93-EDE6A979E7F5}" destId="{1B2F99CD-F9E5-4CD9-B22A-1AB39971689A}" srcOrd="0" destOrd="0" presId="urn:microsoft.com/office/officeart/2005/8/layout/process4"/>
    <dgm:cxn modelId="{BF1E2BE0-DFD8-42B2-860B-636E5122208A}" srcId="{E21A5DFE-E99E-47BA-AC16-05EDE3440349}" destId="{A90764C6-0811-4DE1-8B64-8C8BA27ACFD3}" srcOrd="2" destOrd="0" parTransId="{596BA15A-9700-4B3D-B8B1-05C46E1DBF1A}" sibTransId="{A6AC1346-D811-423E-96E7-4C8862F0657B}"/>
    <dgm:cxn modelId="{65A8D9D3-AB47-4286-BBE6-C1004397AF9D}" type="presParOf" srcId="{481C63D9-27D5-4E48-A792-0A74AAA691F9}" destId="{E37B67AF-F8D4-4097-9F9E-0CC9D131168D}" srcOrd="0" destOrd="0" presId="urn:microsoft.com/office/officeart/2005/8/layout/process4"/>
    <dgm:cxn modelId="{EB7B7518-27B5-4F2E-8A30-F0342912BE1C}" type="presParOf" srcId="{E37B67AF-F8D4-4097-9F9E-0CC9D131168D}" destId="{B25D8002-653A-477B-B2D7-D936270BC83C}" srcOrd="0" destOrd="0" presId="urn:microsoft.com/office/officeart/2005/8/layout/process4"/>
    <dgm:cxn modelId="{1906B747-8AF0-43FA-86EA-E628643886D0}" type="presParOf" srcId="{481C63D9-27D5-4E48-A792-0A74AAA691F9}" destId="{E6159EBE-6F49-4F3E-8070-F423855A34D5}" srcOrd="1" destOrd="0" presId="urn:microsoft.com/office/officeart/2005/8/layout/process4"/>
    <dgm:cxn modelId="{19C9061B-215D-4D23-AC9F-89F2EDDD2DD2}" type="presParOf" srcId="{481C63D9-27D5-4E48-A792-0A74AAA691F9}" destId="{A92BC313-D04C-4427-9F14-DDC4E1A86F2F}" srcOrd="2" destOrd="0" presId="urn:microsoft.com/office/officeart/2005/8/layout/process4"/>
    <dgm:cxn modelId="{B42093D6-D334-46F1-BAF9-254A9B6BE899}" type="presParOf" srcId="{A92BC313-D04C-4427-9F14-DDC4E1A86F2F}" destId="{107C1048-FC7E-48D1-89B1-02CDA39D38F4}" srcOrd="0" destOrd="0" presId="urn:microsoft.com/office/officeart/2005/8/layout/process4"/>
    <dgm:cxn modelId="{A11A37C1-1DCC-45C3-9C91-BD2D37A0D215}" type="presParOf" srcId="{A92BC313-D04C-4427-9F14-DDC4E1A86F2F}" destId="{1896F88D-A271-4F57-8CC6-E91063C1FA40}" srcOrd="1" destOrd="0" presId="urn:microsoft.com/office/officeart/2005/8/layout/process4"/>
    <dgm:cxn modelId="{BD0C2E40-FB94-435A-BB55-8A320FCFF845}" type="presParOf" srcId="{A92BC313-D04C-4427-9F14-DDC4E1A86F2F}" destId="{FE5D2A9D-36D5-4B29-8DE7-7850D6E6051D}" srcOrd="2" destOrd="0" presId="urn:microsoft.com/office/officeart/2005/8/layout/process4"/>
    <dgm:cxn modelId="{9318AD15-F7CA-48A2-8250-3C6E14B94F24}" type="presParOf" srcId="{FE5D2A9D-36D5-4B29-8DE7-7850D6E6051D}" destId="{991A6211-D606-41FB-96AD-4D015F174A4A}" srcOrd="0" destOrd="0" presId="urn:microsoft.com/office/officeart/2005/8/layout/process4"/>
    <dgm:cxn modelId="{CF03ABBA-34D7-4517-B511-552B0FCF89AD}" type="presParOf" srcId="{FE5D2A9D-36D5-4B29-8DE7-7850D6E6051D}" destId="{0A608046-7928-467F-B469-B9A43AA58885}" srcOrd="1" destOrd="0" presId="urn:microsoft.com/office/officeart/2005/8/layout/process4"/>
    <dgm:cxn modelId="{2A3E785F-01BF-4FF2-A5DE-3A99E474F1C3}" type="presParOf" srcId="{481C63D9-27D5-4E48-A792-0A74AAA691F9}" destId="{356D0A5C-DA43-468C-A5FA-E38CD8E83B2A}" srcOrd="3" destOrd="0" presId="urn:microsoft.com/office/officeart/2005/8/layout/process4"/>
    <dgm:cxn modelId="{FFBDAD7F-128C-4890-9FAB-6BFD5C2B0504}" type="presParOf" srcId="{481C63D9-27D5-4E48-A792-0A74AAA691F9}" destId="{92F285F3-8F63-4B23-82EF-16F881F80EBD}" srcOrd="4" destOrd="0" presId="urn:microsoft.com/office/officeart/2005/8/layout/process4"/>
    <dgm:cxn modelId="{681F5175-2766-4DF3-AFFC-CAC104E306A1}" type="presParOf" srcId="{92F285F3-8F63-4B23-82EF-16F881F80EBD}" destId="{1B2F99CD-F9E5-4CD9-B22A-1AB39971689A}" srcOrd="0" destOrd="0" presId="urn:microsoft.com/office/officeart/2005/8/layout/process4"/>
    <dgm:cxn modelId="{0FB018CA-D8B5-4553-8284-3948D12D1BF8}" type="presParOf" srcId="{92F285F3-8F63-4B23-82EF-16F881F80EBD}" destId="{FD33103F-5F39-44AD-A8D8-93B63DB25A45}" srcOrd="1" destOrd="0" presId="urn:microsoft.com/office/officeart/2005/8/layout/process4"/>
    <dgm:cxn modelId="{C59A36BF-0FCE-4DA8-BFBB-EBD5C9839D91}" type="presParOf" srcId="{92F285F3-8F63-4B23-82EF-16F881F80EBD}" destId="{1F82F1BD-86C5-47BF-A8F5-03A11E0C2A1E}" srcOrd="2" destOrd="0" presId="urn:microsoft.com/office/officeart/2005/8/layout/process4"/>
    <dgm:cxn modelId="{FFF11544-45E0-4BC2-860E-B3FBDE191C31}" type="presParOf" srcId="{1F82F1BD-86C5-47BF-A8F5-03A11E0C2A1E}" destId="{44F4A68B-2509-4273-B311-34C9430C872B}" srcOrd="0" destOrd="0" presId="urn:microsoft.com/office/officeart/2005/8/layout/process4"/>
    <dgm:cxn modelId="{493E0C9A-7E9E-4CED-ABA3-23654705CA35}" type="presParOf" srcId="{1F82F1BD-86C5-47BF-A8F5-03A11E0C2A1E}" destId="{87AC5D1D-89F6-4658-A365-4ED509F5CD1D}" srcOrd="1" destOrd="0" presId="urn:microsoft.com/office/officeart/2005/8/layout/process4"/>
    <dgm:cxn modelId="{3D95AAE8-DE16-418D-9345-CC20E125B291}" type="presParOf" srcId="{1F82F1BD-86C5-47BF-A8F5-03A11E0C2A1E}" destId="{BCA014FB-A4B9-4714-AB25-B1FC23B25D96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74C590-CAE6-4755-95E3-C59F6DB84892}">
      <dsp:nvSpPr>
        <dsp:cNvPr id="0" name=""/>
        <dsp:cNvSpPr/>
      </dsp:nvSpPr>
      <dsp:spPr>
        <a:xfrm>
          <a:off x="3143" y="589525"/>
          <a:ext cx="3064668" cy="5455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24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業務効率化</a:t>
          </a:r>
        </a:p>
      </dsp:txBody>
      <dsp:txXfrm>
        <a:off x="3143" y="589525"/>
        <a:ext cx="3064668" cy="545586"/>
      </dsp:txXfrm>
    </dsp:sp>
    <dsp:sp modelId="{DF8F1B65-C762-4D5B-B370-6EBE76572A35}">
      <dsp:nvSpPr>
        <dsp:cNvPr id="0" name=""/>
        <dsp:cNvSpPr/>
      </dsp:nvSpPr>
      <dsp:spPr>
        <a:xfrm>
          <a:off x="3143" y="1140642"/>
          <a:ext cx="3064668" cy="184823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ja-JP" altLang="en-US" sz="24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顧客データの一元管理による業務効率の</a:t>
          </a:r>
          <a:r>
            <a:rPr lang="en-US" altLang="en-US" sz="24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30%</a:t>
          </a:r>
          <a:r>
            <a:rPr lang="ja-JP" altLang="en-US" sz="24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向上</a:t>
          </a:r>
        </a:p>
      </dsp:txBody>
      <dsp:txXfrm>
        <a:off x="3143" y="1140642"/>
        <a:ext cx="3064668" cy="1848238"/>
      </dsp:txXfrm>
    </dsp:sp>
    <dsp:sp modelId="{C71A87D8-3410-43FE-AE2F-C2ADA3ADBA4E}">
      <dsp:nvSpPr>
        <dsp:cNvPr id="0" name=""/>
        <dsp:cNvSpPr/>
      </dsp:nvSpPr>
      <dsp:spPr>
        <a:xfrm>
          <a:off x="3496865" y="589525"/>
          <a:ext cx="3064668" cy="5455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24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営業機会増加</a:t>
          </a:r>
        </a:p>
      </dsp:txBody>
      <dsp:txXfrm>
        <a:off x="3496865" y="589525"/>
        <a:ext cx="3064668" cy="545586"/>
      </dsp:txXfrm>
    </dsp:sp>
    <dsp:sp modelId="{CE49F417-95B4-486A-8367-BDD6C474112F}">
      <dsp:nvSpPr>
        <dsp:cNvPr id="0" name=""/>
        <dsp:cNvSpPr/>
      </dsp:nvSpPr>
      <dsp:spPr>
        <a:xfrm>
          <a:off x="3496865" y="1140642"/>
          <a:ext cx="3064668" cy="184823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ja-JP" altLang="en-US" sz="24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リアルタイムデータ分析による営業機会の</a:t>
          </a:r>
          <a:r>
            <a:rPr lang="en-US" altLang="en-US" sz="24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20%</a:t>
          </a:r>
          <a:r>
            <a:rPr lang="ja-JP" altLang="en-US" sz="24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増加</a:t>
          </a:r>
        </a:p>
      </dsp:txBody>
      <dsp:txXfrm>
        <a:off x="3496865" y="1140642"/>
        <a:ext cx="3064668" cy="1848238"/>
      </dsp:txXfrm>
    </dsp:sp>
    <dsp:sp modelId="{B292B223-F94F-43BB-A15F-A5FB9AD39EF1}">
      <dsp:nvSpPr>
        <dsp:cNvPr id="0" name=""/>
        <dsp:cNvSpPr/>
      </dsp:nvSpPr>
      <dsp:spPr>
        <a:xfrm>
          <a:off x="6990587" y="589525"/>
          <a:ext cx="3064668" cy="5455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24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対応時間短縮</a:t>
          </a:r>
        </a:p>
      </dsp:txBody>
      <dsp:txXfrm>
        <a:off x="6990587" y="589525"/>
        <a:ext cx="3064668" cy="545586"/>
      </dsp:txXfrm>
    </dsp:sp>
    <dsp:sp modelId="{149FCFEF-8069-4A1D-A644-D51710E931A4}">
      <dsp:nvSpPr>
        <dsp:cNvPr id="0" name=""/>
        <dsp:cNvSpPr/>
      </dsp:nvSpPr>
      <dsp:spPr>
        <a:xfrm>
          <a:off x="6990587" y="1140642"/>
          <a:ext cx="3064668" cy="184823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ja-JP" altLang="en-US" sz="24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カスタマーサポート対応時間の</a:t>
          </a:r>
          <a:r>
            <a:rPr lang="en-US" altLang="en-US" sz="24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40%</a:t>
          </a:r>
          <a:r>
            <a:rPr lang="ja-JP" altLang="en-US" sz="24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短縮</a:t>
          </a:r>
        </a:p>
      </dsp:txBody>
      <dsp:txXfrm>
        <a:off x="6990587" y="1140642"/>
        <a:ext cx="3064668" cy="18482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2E0DA5-8EA4-46E9-9505-4390449C0461}">
      <dsp:nvSpPr>
        <dsp:cNvPr id="0" name=""/>
        <dsp:cNvSpPr/>
      </dsp:nvSpPr>
      <dsp:spPr>
        <a:xfrm rot="5400000">
          <a:off x="-220464" y="222898"/>
          <a:ext cx="1469764" cy="102883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400" kern="1200" dirty="0"/>
            <a:t>課題</a:t>
          </a:r>
          <a:r>
            <a:rPr kumimoji="1" lang="en-US" altLang="ja-JP" sz="2400" kern="1200" dirty="0"/>
            <a:t>1</a:t>
          </a:r>
          <a:endParaRPr kumimoji="1" lang="ja-JP" altLang="en-US" sz="2400" kern="1200" dirty="0"/>
        </a:p>
      </dsp:txBody>
      <dsp:txXfrm rot="-5400000">
        <a:off x="1" y="516852"/>
        <a:ext cx="1028835" cy="440929"/>
      </dsp:txXfrm>
    </dsp:sp>
    <dsp:sp modelId="{7BA83023-1570-49B9-9E38-B124CA630FD3}">
      <dsp:nvSpPr>
        <dsp:cNvPr id="0" name=""/>
        <dsp:cNvSpPr/>
      </dsp:nvSpPr>
      <dsp:spPr>
        <a:xfrm rot="5400000">
          <a:off x="5065692" y="-4034423"/>
          <a:ext cx="955849" cy="902956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400" kern="1200" dirty="0"/>
            <a:t>顧客データが複数のシステムに分散し、一貫性が欠如</a:t>
          </a:r>
        </a:p>
      </dsp:txBody>
      <dsp:txXfrm rot="-5400000">
        <a:off x="1028835" y="49095"/>
        <a:ext cx="8982903" cy="862527"/>
      </dsp:txXfrm>
    </dsp:sp>
    <dsp:sp modelId="{9B3A5A75-8747-4557-85D3-907FAA5C19B7}">
      <dsp:nvSpPr>
        <dsp:cNvPr id="0" name=""/>
        <dsp:cNvSpPr/>
      </dsp:nvSpPr>
      <dsp:spPr>
        <a:xfrm rot="5400000">
          <a:off x="-220464" y="1496944"/>
          <a:ext cx="1469764" cy="102883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400" kern="1200" dirty="0"/>
            <a:t>課題</a:t>
          </a:r>
          <a:r>
            <a:rPr kumimoji="1" lang="en-US" altLang="ja-JP" sz="2400" kern="1200" dirty="0"/>
            <a:t>2</a:t>
          </a:r>
          <a:endParaRPr kumimoji="1" lang="ja-JP" altLang="en-US" sz="2400" kern="1200" dirty="0"/>
        </a:p>
      </dsp:txBody>
      <dsp:txXfrm rot="-5400000">
        <a:off x="1" y="1790898"/>
        <a:ext cx="1028835" cy="440929"/>
      </dsp:txXfrm>
    </dsp:sp>
    <dsp:sp modelId="{1C130B79-C6B3-43BD-AB7E-EEC7907F0583}">
      <dsp:nvSpPr>
        <dsp:cNvPr id="0" name=""/>
        <dsp:cNvSpPr/>
      </dsp:nvSpPr>
      <dsp:spPr>
        <a:xfrm rot="5400000">
          <a:off x="5065944" y="-2760628"/>
          <a:ext cx="955347" cy="902956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400" kern="1200" dirty="0"/>
            <a:t>データ更新の遅延による営業機会の損失</a:t>
          </a:r>
        </a:p>
      </dsp:txBody>
      <dsp:txXfrm rot="-5400000">
        <a:off x="1028836" y="1323116"/>
        <a:ext cx="8982928" cy="862075"/>
      </dsp:txXfrm>
    </dsp:sp>
    <dsp:sp modelId="{6A1C2295-CB06-4B6E-98FB-EF7A31B7A9CE}">
      <dsp:nvSpPr>
        <dsp:cNvPr id="0" name=""/>
        <dsp:cNvSpPr/>
      </dsp:nvSpPr>
      <dsp:spPr>
        <a:xfrm rot="5400000">
          <a:off x="-220464" y="2770990"/>
          <a:ext cx="1469764" cy="102883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400" kern="1200" dirty="0"/>
            <a:t>課題</a:t>
          </a:r>
          <a:r>
            <a:rPr kumimoji="1" lang="en-US" altLang="ja-JP" sz="2400" kern="1200" dirty="0"/>
            <a:t>3</a:t>
          </a:r>
          <a:endParaRPr kumimoji="1" lang="ja-JP" altLang="en-US" sz="2400" kern="1200" dirty="0"/>
        </a:p>
      </dsp:txBody>
      <dsp:txXfrm rot="-5400000">
        <a:off x="1" y="3064944"/>
        <a:ext cx="1028835" cy="440929"/>
      </dsp:txXfrm>
    </dsp:sp>
    <dsp:sp modelId="{BF39DF72-815B-4FD8-AF03-3305407BBDC3}">
      <dsp:nvSpPr>
        <dsp:cNvPr id="0" name=""/>
        <dsp:cNvSpPr/>
      </dsp:nvSpPr>
      <dsp:spPr>
        <a:xfrm rot="5400000">
          <a:off x="5065944" y="-1486582"/>
          <a:ext cx="955347" cy="902956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400" kern="1200" dirty="0"/>
            <a:t>レポート作成に多大な時間を要する</a:t>
          </a:r>
        </a:p>
      </dsp:txBody>
      <dsp:txXfrm rot="-5400000">
        <a:off x="1028836" y="2597162"/>
        <a:ext cx="8982928" cy="86207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D334E0-1CE4-4035-ABF0-ED9D73D946C7}">
      <dsp:nvSpPr>
        <dsp:cNvPr id="0" name=""/>
        <dsp:cNvSpPr/>
      </dsp:nvSpPr>
      <dsp:spPr>
        <a:xfrm>
          <a:off x="1729118" y="50284"/>
          <a:ext cx="2413635" cy="241363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2800" kern="1200">
            <a:latin typeface="メイリオ" panose="020B0604030504040204" pitchFamily="50" charset="-128"/>
            <a:ea typeface="メイリオ" panose="020B0604030504040204" pitchFamily="50" charset="-128"/>
          </a:endParaRPr>
        </a:p>
      </dsp:txBody>
      <dsp:txXfrm>
        <a:off x="2050937" y="472670"/>
        <a:ext cx="1769999" cy="1086135"/>
      </dsp:txXfrm>
    </dsp:sp>
    <dsp:sp modelId="{C65CB056-DADB-42C8-B948-B072007ACF12}">
      <dsp:nvSpPr>
        <dsp:cNvPr id="0" name=""/>
        <dsp:cNvSpPr/>
      </dsp:nvSpPr>
      <dsp:spPr>
        <a:xfrm>
          <a:off x="2600038" y="1558805"/>
          <a:ext cx="2413635" cy="241363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2300" kern="1200">
            <a:latin typeface="メイリオ" panose="020B0604030504040204" pitchFamily="50" charset="-128"/>
            <a:ea typeface="メイリオ" panose="020B0604030504040204" pitchFamily="50" charset="-128"/>
          </a:endParaRPr>
        </a:p>
      </dsp:txBody>
      <dsp:txXfrm>
        <a:off x="3338209" y="2182328"/>
        <a:ext cx="1448181" cy="1327499"/>
      </dsp:txXfrm>
    </dsp:sp>
    <dsp:sp modelId="{1435D9B1-956A-44C8-9331-9FA4683802BF}">
      <dsp:nvSpPr>
        <dsp:cNvPr id="0" name=""/>
        <dsp:cNvSpPr/>
      </dsp:nvSpPr>
      <dsp:spPr>
        <a:xfrm>
          <a:off x="858199" y="1558805"/>
          <a:ext cx="2413635" cy="241363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2300" kern="1200">
            <a:latin typeface="メイリオ" panose="020B0604030504040204" pitchFamily="50" charset="-128"/>
            <a:ea typeface="メイリオ" panose="020B0604030504040204" pitchFamily="50" charset="-128"/>
          </a:endParaRPr>
        </a:p>
      </dsp:txBody>
      <dsp:txXfrm>
        <a:off x="1085483" y="2182328"/>
        <a:ext cx="1448181" cy="13274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1A2A85-F333-41E0-B732-7D23CD1A62F5}">
      <dsp:nvSpPr>
        <dsp:cNvPr id="0" name=""/>
        <dsp:cNvSpPr/>
      </dsp:nvSpPr>
      <dsp:spPr>
        <a:xfrm>
          <a:off x="924574" y="0"/>
          <a:ext cx="4022725" cy="4022725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167252-B74B-4606-BFE2-326861538F09}">
      <dsp:nvSpPr>
        <dsp:cNvPr id="0" name=""/>
        <dsp:cNvSpPr/>
      </dsp:nvSpPr>
      <dsp:spPr>
        <a:xfrm>
          <a:off x="1186051" y="261477"/>
          <a:ext cx="1609090" cy="16090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2100" kern="1200"/>
        </a:p>
      </dsp:txBody>
      <dsp:txXfrm>
        <a:off x="1264600" y="340026"/>
        <a:ext cx="1451992" cy="1451992"/>
      </dsp:txXfrm>
    </dsp:sp>
    <dsp:sp modelId="{EF946333-C4A6-4D52-BA65-CF07524B6EE3}">
      <dsp:nvSpPr>
        <dsp:cNvPr id="0" name=""/>
        <dsp:cNvSpPr/>
      </dsp:nvSpPr>
      <dsp:spPr>
        <a:xfrm>
          <a:off x="3076731" y="261477"/>
          <a:ext cx="1609090" cy="16090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2100" kern="1200"/>
        </a:p>
      </dsp:txBody>
      <dsp:txXfrm>
        <a:off x="3155280" y="340026"/>
        <a:ext cx="1451992" cy="1451992"/>
      </dsp:txXfrm>
    </dsp:sp>
    <dsp:sp modelId="{C19614BF-A599-42AE-91D6-DF6FE4E88106}">
      <dsp:nvSpPr>
        <dsp:cNvPr id="0" name=""/>
        <dsp:cNvSpPr/>
      </dsp:nvSpPr>
      <dsp:spPr>
        <a:xfrm>
          <a:off x="1186051" y="2152157"/>
          <a:ext cx="1609090" cy="16090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2100" kern="1200"/>
        </a:p>
      </dsp:txBody>
      <dsp:txXfrm>
        <a:off x="1264600" y="2230706"/>
        <a:ext cx="1451992" cy="1451992"/>
      </dsp:txXfrm>
    </dsp:sp>
    <dsp:sp modelId="{50A7E02D-5348-4A40-8691-1FBB21E2209F}">
      <dsp:nvSpPr>
        <dsp:cNvPr id="0" name=""/>
        <dsp:cNvSpPr/>
      </dsp:nvSpPr>
      <dsp:spPr>
        <a:xfrm>
          <a:off x="3076731" y="2152157"/>
          <a:ext cx="1609090" cy="16090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2100" kern="1200"/>
        </a:p>
      </dsp:txBody>
      <dsp:txXfrm>
        <a:off x="3155280" y="2230706"/>
        <a:ext cx="1451992" cy="145199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EC5475-781F-4E96-A4F8-B2E522371FBE}">
      <dsp:nvSpPr>
        <dsp:cNvPr id="0" name=""/>
        <dsp:cNvSpPr/>
      </dsp:nvSpPr>
      <dsp:spPr>
        <a:xfrm>
          <a:off x="1549576" y="196190"/>
          <a:ext cx="1868841" cy="1571829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0F8D0D-53E2-4112-B9B2-616735FAD940}">
      <dsp:nvSpPr>
        <dsp:cNvPr id="0" name=""/>
        <dsp:cNvSpPr/>
      </dsp:nvSpPr>
      <dsp:spPr>
        <a:xfrm>
          <a:off x="853365" y="856959"/>
          <a:ext cx="1012845" cy="10128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2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顧客データの一元管理</a:t>
          </a:r>
        </a:p>
      </dsp:txBody>
      <dsp:txXfrm>
        <a:off x="853365" y="856959"/>
        <a:ext cx="1012845" cy="1012845"/>
      </dsp:txXfrm>
    </dsp:sp>
    <dsp:sp modelId="{7B80BE23-70B1-4A1B-9CBC-00A5061D53D6}">
      <dsp:nvSpPr>
        <dsp:cNvPr id="0" name=""/>
        <dsp:cNvSpPr/>
      </dsp:nvSpPr>
      <dsp:spPr>
        <a:xfrm>
          <a:off x="4442884" y="196190"/>
          <a:ext cx="1868841" cy="1571829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E5BBB8-5197-4AA1-B3D1-4E7308730BCF}">
      <dsp:nvSpPr>
        <dsp:cNvPr id="0" name=""/>
        <dsp:cNvSpPr/>
      </dsp:nvSpPr>
      <dsp:spPr>
        <a:xfrm>
          <a:off x="3746674" y="856959"/>
          <a:ext cx="1012845" cy="10128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200" kern="1200">
              <a:latin typeface="メイリオ" panose="020B0604030504040204" pitchFamily="50" charset="-128"/>
              <a:ea typeface="メイリオ" panose="020B0604030504040204" pitchFamily="50" charset="-128"/>
            </a:rPr>
            <a:t>リアルタイムデータ同期</a:t>
          </a:r>
          <a:endParaRPr kumimoji="1" lang="ja-JP" altLang="en-US" sz="1200" kern="1200" dirty="0">
            <a:latin typeface="メイリオ" panose="020B0604030504040204" pitchFamily="50" charset="-128"/>
            <a:ea typeface="メイリオ" panose="020B0604030504040204" pitchFamily="50" charset="-128"/>
          </a:endParaRPr>
        </a:p>
      </dsp:txBody>
      <dsp:txXfrm>
        <a:off x="3746674" y="856959"/>
        <a:ext cx="1012845" cy="1012845"/>
      </dsp:txXfrm>
    </dsp:sp>
    <dsp:sp modelId="{0934A68F-210E-424D-96AA-468535AC3D94}">
      <dsp:nvSpPr>
        <dsp:cNvPr id="0" name=""/>
        <dsp:cNvSpPr/>
      </dsp:nvSpPr>
      <dsp:spPr>
        <a:xfrm>
          <a:off x="7336192" y="196190"/>
          <a:ext cx="1868841" cy="1571829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FEB74B-DA3E-4FF2-A078-3931840FC3AC}">
      <dsp:nvSpPr>
        <dsp:cNvPr id="0" name=""/>
        <dsp:cNvSpPr/>
      </dsp:nvSpPr>
      <dsp:spPr>
        <a:xfrm>
          <a:off x="6639982" y="856959"/>
          <a:ext cx="1012845" cy="10128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en-US" sz="1200" kern="1200">
              <a:latin typeface="メイリオ" panose="020B0604030504040204" pitchFamily="50" charset="-128"/>
              <a:ea typeface="メイリオ" panose="020B0604030504040204" pitchFamily="50" charset="-128"/>
            </a:rPr>
            <a:t>AI</a:t>
          </a:r>
          <a:r>
            <a:rPr kumimoji="1" lang="ja-JP" altLang="en-US" sz="1200" kern="1200">
              <a:latin typeface="メイリオ" panose="020B0604030504040204" pitchFamily="50" charset="-128"/>
              <a:ea typeface="メイリオ" panose="020B0604030504040204" pitchFamily="50" charset="-128"/>
            </a:rPr>
            <a:t>を活用した顧客インサイト分析</a:t>
          </a:r>
          <a:endParaRPr kumimoji="1" lang="ja-JP" altLang="en-US" sz="1200" kern="1200" dirty="0">
            <a:latin typeface="メイリオ" panose="020B0604030504040204" pitchFamily="50" charset="-128"/>
            <a:ea typeface="メイリオ" panose="020B0604030504040204" pitchFamily="50" charset="-128"/>
          </a:endParaRPr>
        </a:p>
      </dsp:txBody>
      <dsp:txXfrm>
        <a:off x="6639982" y="856959"/>
        <a:ext cx="1012845" cy="1012845"/>
      </dsp:txXfrm>
    </dsp:sp>
    <dsp:sp modelId="{18B89A45-8825-408E-A024-3FCE078BAF72}">
      <dsp:nvSpPr>
        <dsp:cNvPr id="0" name=""/>
        <dsp:cNvSpPr/>
      </dsp:nvSpPr>
      <dsp:spPr>
        <a:xfrm>
          <a:off x="2996230" y="2152919"/>
          <a:ext cx="1868841" cy="1571829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BA33EB-8A46-4E78-AFED-599897CEF9FB}">
      <dsp:nvSpPr>
        <dsp:cNvPr id="0" name=""/>
        <dsp:cNvSpPr/>
      </dsp:nvSpPr>
      <dsp:spPr>
        <a:xfrm>
          <a:off x="2300020" y="2813688"/>
          <a:ext cx="1012845" cy="10128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200" kern="1200">
              <a:latin typeface="メイリオ" panose="020B0604030504040204" pitchFamily="50" charset="-128"/>
              <a:ea typeface="メイリオ" panose="020B0604030504040204" pitchFamily="50" charset="-128"/>
            </a:rPr>
            <a:t>カスタマイズ可能なダッシュボード</a:t>
          </a:r>
          <a:endParaRPr kumimoji="1" lang="ja-JP" altLang="en-US" sz="1200" kern="1200" dirty="0">
            <a:latin typeface="メイリオ" panose="020B0604030504040204" pitchFamily="50" charset="-128"/>
            <a:ea typeface="メイリオ" panose="020B0604030504040204" pitchFamily="50" charset="-128"/>
          </a:endParaRPr>
        </a:p>
      </dsp:txBody>
      <dsp:txXfrm>
        <a:off x="2300020" y="2813688"/>
        <a:ext cx="1012845" cy="1012845"/>
      </dsp:txXfrm>
    </dsp:sp>
    <dsp:sp modelId="{261ED8BA-FBF4-4D2B-BD49-AD96808F64DD}">
      <dsp:nvSpPr>
        <dsp:cNvPr id="0" name=""/>
        <dsp:cNvSpPr/>
      </dsp:nvSpPr>
      <dsp:spPr>
        <a:xfrm>
          <a:off x="5889538" y="2152919"/>
          <a:ext cx="1868841" cy="1571829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55A5CE-1797-4DA8-ABD5-A735FA076F37}">
      <dsp:nvSpPr>
        <dsp:cNvPr id="0" name=""/>
        <dsp:cNvSpPr/>
      </dsp:nvSpPr>
      <dsp:spPr>
        <a:xfrm>
          <a:off x="5193328" y="2813688"/>
          <a:ext cx="1012845" cy="10128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200" kern="1200">
              <a:latin typeface="メイリオ" panose="020B0604030504040204" pitchFamily="50" charset="-128"/>
              <a:ea typeface="メイリオ" panose="020B0604030504040204" pitchFamily="50" charset="-128"/>
            </a:rPr>
            <a:t>モバイルアプリ対応</a:t>
          </a:r>
          <a:endParaRPr kumimoji="1" lang="ja-JP" altLang="en-US" sz="1200" kern="1200" dirty="0">
            <a:latin typeface="メイリオ" panose="020B0604030504040204" pitchFamily="50" charset="-128"/>
            <a:ea typeface="メイリオ" panose="020B0604030504040204" pitchFamily="50" charset="-128"/>
          </a:endParaRPr>
        </a:p>
      </dsp:txBody>
      <dsp:txXfrm>
        <a:off x="5193328" y="2813688"/>
        <a:ext cx="1012845" cy="101284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DF7C75-10BD-4860-9F38-7DC544774959}">
      <dsp:nvSpPr>
        <dsp:cNvPr id="0" name=""/>
        <dsp:cNvSpPr/>
      </dsp:nvSpPr>
      <dsp:spPr>
        <a:xfrm rot="5400000">
          <a:off x="6321157" y="-2568530"/>
          <a:ext cx="1037108" cy="643737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7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データ入力時間</a:t>
          </a:r>
          <a:r>
            <a:rPr kumimoji="1" lang="en-US" altLang="en-US" sz="17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: 50%</a:t>
          </a:r>
          <a:r>
            <a:rPr kumimoji="1" lang="ja-JP" altLang="en-US" sz="17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削減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7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レポート作成時間</a:t>
          </a:r>
          <a:r>
            <a:rPr kumimoji="1" lang="en-US" altLang="en-US" sz="17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: 70%</a:t>
          </a:r>
          <a:r>
            <a:rPr kumimoji="1" lang="ja-JP" altLang="en-US" sz="17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削減</a:t>
          </a:r>
        </a:p>
      </dsp:txBody>
      <dsp:txXfrm rot="-5400000">
        <a:off x="3621024" y="182230"/>
        <a:ext cx="6386749" cy="935854"/>
      </dsp:txXfrm>
    </dsp:sp>
    <dsp:sp modelId="{C1C4ECFE-9EFE-46B0-86C1-33C72F8DE093}">
      <dsp:nvSpPr>
        <dsp:cNvPr id="0" name=""/>
        <dsp:cNvSpPr/>
      </dsp:nvSpPr>
      <dsp:spPr>
        <a:xfrm>
          <a:off x="0" y="1964"/>
          <a:ext cx="3621024" cy="1296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8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業務効率の向上</a:t>
          </a:r>
        </a:p>
      </dsp:txBody>
      <dsp:txXfrm>
        <a:off x="63284" y="65248"/>
        <a:ext cx="3494456" cy="1169817"/>
      </dsp:txXfrm>
    </dsp:sp>
    <dsp:sp modelId="{6EB1259A-9811-48FC-A48C-E7B9C845CDE3}">
      <dsp:nvSpPr>
        <dsp:cNvPr id="0" name=""/>
        <dsp:cNvSpPr/>
      </dsp:nvSpPr>
      <dsp:spPr>
        <a:xfrm rot="5400000">
          <a:off x="6321157" y="-1207325"/>
          <a:ext cx="1037108" cy="643737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zh-TW" altLang="en-US" sz="17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応答時間</a:t>
          </a:r>
          <a:r>
            <a:rPr kumimoji="1" lang="en-US" altLang="en-US" sz="17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: 40%</a:t>
          </a:r>
          <a:r>
            <a:rPr kumimoji="1" lang="zh-TW" altLang="en-US" sz="17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短縮</a:t>
          </a:r>
          <a:endParaRPr kumimoji="1" lang="ja-JP" altLang="en-US" sz="1700" kern="1200" dirty="0">
            <a:latin typeface="メイリオ" panose="020B0604030504040204" pitchFamily="50" charset="-128"/>
            <a:ea typeface="メイリオ" panose="020B0604030504040204" pitchFamily="50" charset="-128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zh-TW" altLang="en-US" sz="17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問題解決率</a:t>
          </a:r>
          <a:r>
            <a:rPr kumimoji="1" lang="en-US" altLang="en-US" sz="17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: 25%</a:t>
          </a:r>
          <a:r>
            <a:rPr kumimoji="1" lang="zh-TW" altLang="en-US" sz="17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向上</a:t>
          </a:r>
          <a:endParaRPr kumimoji="1" lang="ja-JP" altLang="en-US" sz="1700" kern="1200" dirty="0">
            <a:latin typeface="メイリオ" panose="020B0604030504040204" pitchFamily="50" charset="-128"/>
            <a:ea typeface="メイリオ" panose="020B0604030504040204" pitchFamily="50" charset="-128"/>
          </a:endParaRPr>
        </a:p>
      </dsp:txBody>
      <dsp:txXfrm rot="-5400000">
        <a:off x="3621024" y="1543435"/>
        <a:ext cx="6386749" cy="935854"/>
      </dsp:txXfrm>
    </dsp:sp>
    <dsp:sp modelId="{CC6F9206-5E41-4530-86A0-4DFA825C2C44}">
      <dsp:nvSpPr>
        <dsp:cNvPr id="0" name=""/>
        <dsp:cNvSpPr/>
      </dsp:nvSpPr>
      <dsp:spPr>
        <a:xfrm>
          <a:off x="0" y="1363169"/>
          <a:ext cx="3621024" cy="1296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8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顧客満足度の向上</a:t>
          </a:r>
        </a:p>
      </dsp:txBody>
      <dsp:txXfrm>
        <a:off x="63284" y="1426453"/>
        <a:ext cx="3494456" cy="1169817"/>
      </dsp:txXfrm>
    </dsp:sp>
    <dsp:sp modelId="{21567638-BDAC-4008-AE42-48460301B5AE}">
      <dsp:nvSpPr>
        <dsp:cNvPr id="0" name=""/>
        <dsp:cNvSpPr/>
      </dsp:nvSpPr>
      <dsp:spPr>
        <a:xfrm rot="5400000">
          <a:off x="6321157" y="153879"/>
          <a:ext cx="1037108" cy="643737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7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見込み客の転換率</a:t>
          </a:r>
          <a:r>
            <a:rPr kumimoji="1" lang="en-US" altLang="en-US" sz="17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: 15%</a:t>
          </a:r>
          <a:r>
            <a:rPr kumimoji="1" lang="ja-JP" altLang="en-US" sz="17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向上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7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クロスセル・アップセル機会</a:t>
          </a:r>
          <a:r>
            <a:rPr kumimoji="1" lang="en-US" altLang="en-US" sz="17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: 30%</a:t>
          </a:r>
          <a:r>
            <a:rPr kumimoji="1" lang="ja-JP" altLang="en-US" sz="17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増加</a:t>
          </a:r>
        </a:p>
      </dsp:txBody>
      <dsp:txXfrm rot="-5400000">
        <a:off x="3621024" y="2904640"/>
        <a:ext cx="6386749" cy="935854"/>
      </dsp:txXfrm>
    </dsp:sp>
    <dsp:sp modelId="{AB9CA2DF-B034-475A-8D85-85337B17D9AF}">
      <dsp:nvSpPr>
        <dsp:cNvPr id="0" name=""/>
        <dsp:cNvSpPr/>
      </dsp:nvSpPr>
      <dsp:spPr>
        <a:xfrm>
          <a:off x="0" y="2724374"/>
          <a:ext cx="3621024" cy="1296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8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売上への貢献</a:t>
          </a:r>
        </a:p>
      </dsp:txBody>
      <dsp:txXfrm>
        <a:off x="63284" y="2787658"/>
        <a:ext cx="3494456" cy="116981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B6DA2A-D705-45C5-86BB-6190549DCF19}">
      <dsp:nvSpPr>
        <dsp:cNvPr id="0" name=""/>
        <dsp:cNvSpPr/>
      </dsp:nvSpPr>
      <dsp:spPr>
        <a:xfrm>
          <a:off x="5002" y="592535"/>
          <a:ext cx="2274632" cy="13647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600" kern="1200" dirty="0"/>
            <a:t>準備期間</a:t>
          </a:r>
          <a:br>
            <a:rPr kumimoji="1" lang="en-US" altLang="ja-JP" sz="1600" kern="1200" dirty="0"/>
          </a:br>
          <a:r>
            <a:rPr kumimoji="1" lang="ja-JP" altLang="en-US" sz="1600" kern="1200" dirty="0"/>
            <a:t>（</a:t>
          </a:r>
          <a:r>
            <a:rPr kumimoji="1" lang="en-US" altLang="en-US" sz="1600" kern="1200" dirty="0"/>
            <a:t>1</a:t>
          </a:r>
          <a:r>
            <a:rPr kumimoji="1" lang="ja-JP" altLang="en-US" sz="1600" kern="1200" dirty="0"/>
            <a:t>ヶ月）</a:t>
          </a:r>
        </a:p>
      </dsp:txBody>
      <dsp:txXfrm>
        <a:off x="5002" y="592535"/>
        <a:ext cx="2274632" cy="909853"/>
      </dsp:txXfrm>
    </dsp:sp>
    <dsp:sp modelId="{53E676B2-1BAD-4210-86D0-916BC08E711A}">
      <dsp:nvSpPr>
        <dsp:cNvPr id="0" name=""/>
        <dsp:cNvSpPr/>
      </dsp:nvSpPr>
      <dsp:spPr>
        <a:xfrm>
          <a:off x="470891" y="1502389"/>
          <a:ext cx="2274632" cy="1927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600" kern="1200" dirty="0"/>
            <a:t>要件定義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600" kern="1200" dirty="0"/>
            <a:t>データ移行計画策定</a:t>
          </a:r>
        </a:p>
      </dsp:txBody>
      <dsp:txXfrm>
        <a:off x="527354" y="1558852"/>
        <a:ext cx="2161706" cy="1814874"/>
      </dsp:txXfrm>
    </dsp:sp>
    <dsp:sp modelId="{18E4719B-198F-4C5F-8863-43B943D431BB}">
      <dsp:nvSpPr>
        <dsp:cNvPr id="0" name=""/>
        <dsp:cNvSpPr/>
      </dsp:nvSpPr>
      <dsp:spPr>
        <a:xfrm>
          <a:off x="2624461" y="764303"/>
          <a:ext cx="731031" cy="5663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300" kern="1200"/>
        </a:p>
      </dsp:txBody>
      <dsp:txXfrm>
        <a:off x="2624461" y="877566"/>
        <a:ext cx="561136" cy="339791"/>
      </dsp:txXfrm>
    </dsp:sp>
    <dsp:sp modelId="{C41020C5-BECB-4E12-99A2-5D8EA8771E2F}">
      <dsp:nvSpPr>
        <dsp:cNvPr id="0" name=""/>
        <dsp:cNvSpPr/>
      </dsp:nvSpPr>
      <dsp:spPr>
        <a:xfrm>
          <a:off x="3658939" y="592535"/>
          <a:ext cx="2274632" cy="13647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600" kern="1200" dirty="0"/>
            <a:t>導入期間</a:t>
          </a:r>
          <a:br>
            <a:rPr kumimoji="1" lang="en-US" altLang="ja-JP" sz="1600" kern="1200" dirty="0"/>
          </a:br>
          <a:r>
            <a:rPr kumimoji="1" lang="ja-JP" altLang="en-US" sz="1600" kern="1200" dirty="0"/>
            <a:t>（</a:t>
          </a:r>
          <a:r>
            <a:rPr kumimoji="1" lang="en-US" altLang="en-US" sz="1600" kern="1200" dirty="0"/>
            <a:t>2</a:t>
          </a:r>
          <a:r>
            <a:rPr kumimoji="1" lang="ja-JP" altLang="en-US" sz="1600" kern="1200" dirty="0"/>
            <a:t>ヶ月）</a:t>
          </a:r>
        </a:p>
      </dsp:txBody>
      <dsp:txXfrm>
        <a:off x="3658939" y="592535"/>
        <a:ext cx="2274632" cy="909853"/>
      </dsp:txXfrm>
    </dsp:sp>
    <dsp:sp modelId="{76D98D12-76AC-410B-8BF0-A89ECBE94731}">
      <dsp:nvSpPr>
        <dsp:cNvPr id="0" name=""/>
        <dsp:cNvSpPr/>
      </dsp:nvSpPr>
      <dsp:spPr>
        <a:xfrm>
          <a:off x="4124828" y="1502389"/>
          <a:ext cx="2274632" cy="1927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600" kern="1200" dirty="0"/>
            <a:t>システムセットアップ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600" kern="1200" dirty="0"/>
            <a:t>データ移行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600" kern="1200" dirty="0"/>
            <a:t>テスト</a:t>
          </a:r>
        </a:p>
      </dsp:txBody>
      <dsp:txXfrm>
        <a:off x="4181291" y="1558852"/>
        <a:ext cx="2161706" cy="1814874"/>
      </dsp:txXfrm>
    </dsp:sp>
    <dsp:sp modelId="{DE6A2799-913B-4066-A73F-FB5A3961DBF2}">
      <dsp:nvSpPr>
        <dsp:cNvPr id="0" name=""/>
        <dsp:cNvSpPr/>
      </dsp:nvSpPr>
      <dsp:spPr>
        <a:xfrm>
          <a:off x="6278398" y="764303"/>
          <a:ext cx="731031" cy="5663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300" kern="1200"/>
        </a:p>
      </dsp:txBody>
      <dsp:txXfrm>
        <a:off x="6278398" y="877566"/>
        <a:ext cx="561136" cy="339791"/>
      </dsp:txXfrm>
    </dsp:sp>
    <dsp:sp modelId="{1C73EA26-EC84-4F1B-B65B-463FBA86C27E}">
      <dsp:nvSpPr>
        <dsp:cNvPr id="0" name=""/>
        <dsp:cNvSpPr/>
      </dsp:nvSpPr>
      <dsp:spPr>
        <a:xfrm>
          <a:off x="7312876" y="592535"/>
          <a:ext cx="2274632" cy="13647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600" kern="1200" dirty="0"/>
            <a:t>研修・運用開始</a:t>
          </a:r>
          <a:br>
            <a:rPr kumimoji="1" lang="en-US" altLang="ja-JP" sz="1600" kern="1200" dirty="0"/>
          </a:br>
          <a:r>
            <a:rPr kumimoji="1" lang="ja-JP" altLang="en-US" sz="1600" kern="1200" dirty="0"/>
            <a:t>（</a:t>
          </a:r>
          <a:r>
            <a:rPr kumimoji="1" lang="en-US" altLang="en-US" sz="1600" kern="1200" dirty="0"/>
            <a:t>1</a:t>
          </a:r>
          <a:r>
            <a:rPr kumimoji="1" lang="ja-JP" altLang="en-US" sz="1600" kern="1200" dirty="0"/>
            <a:t>ヶ月）</a:t>
          </a:r>
        </a:p>
      </dsp:txBody>
      <dsp:txXfrm>
        <a:off x="7312876" y="592535"/>
        <a:ext cx="2274632" cy="909853"/>
      </dsp:txXfrm>
    </dsp:sp>
    <dsp:sp modelId="{FFB9A1A6-3C0E-4C64-9C05-3B92C5E3CB73}">
      <dsp:nvSpPr>
        <dsp:cNvPr id="0" name=""/>
        <dsp:cNvSpPr/>
      </dsp:nvSpPr>
      <dsp:spPr>
        <a:xfrm>
          <a:off x="7778764" y="1502389"/>
          <a:ext cx="2274632" cy="1927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600" kern="1200" dirty="0"/>
            <a:t>ユーザー研修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zh-TW" altLang="en-US" sz="1600" kern="1200" dirty="0"/>
            <a:t>段階的運用開始</a:t>
          </a:r>
          <a:endParaRPr kumimoji="1" lang="ja-JP" altLang="en-US" sz="1600" kern="1200" dirty="0"/>
        </a:p>
      </dsp:txBody>
      <dsp:txXfrm>
        <a:off x="7835227" y="1558852"/>
        <a:ext cx="2161706" cy="181487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5D8002-653A-477B-B2D7-D936270BC83C}">
      <dsp:nvSpPr>
        <dsp:cNvPr id="0" name=""/>
        <dsp:cNvSpPr/>
      </dsp:nvSpPr>
      <dsp:spPr>
        <a:xfrm>
          <a:off x="0" y="3028118"/>
          <a:ext cx="10058399" cy="9938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en-US" sz="28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ROI: 2</a:t>
          </a:r>
          <a:r>
            <a:rPr kumimoji="1" lang="ja-JP" altLang="en-US" sz="28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年で投資回収見込み</a:t>
          </a:r>
        </a:p>
      </dsp:txBody>
      <dsp:txXfrm>
        <a:off x="0" y="3028118"/>
        <a:ext cx="10058399" cy="993895"/>
      </dsp:txXfrm>
    </dsp:sp>
    <dsp:sp modelId="{1896F88D-A271-4F57-8CC6-E91063C1FA40}">
      <dsp:nvSpPr>
        <dsp:cNvPr id="0" name=""/>
        <dsp:cNvSpPr/>
      </dsp:nvSpPr>
      <dsp:spPr>
        <a:xfrm rot="10800000">
          <a:off x="0" y="1514414"/>
          <a:ext cx="10058399" cy="152861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zh-TW" altLang="en-US" sz="16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年間運用費</a:t>
          </a:r>
          <a:r>
            <a:rPr kumimoji="1" lang="en-US" altLang="en-US" sz="16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: 100</a:t>
          </a:r>
          <a:r>
            <a:rPr kumimoji="1" lang="zh-TW" altLang="en-US" sz="16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万円</a:t>
          </a:r>
          <a:endParaRPr kumimoji="1" lang="ja-JP" altLang="en-US" sz="1600" kern="1200" dirty="0">
            <a:latin typeface="メイリオ" panose="020B0604030504040204" pitchFamily="50" charset="-128"/>
            <a:ea typeface="メイリオ" panose="020B0604030504040204" pitchFamily="50" charset="-128"/>
          </a:endParaRPr>
        </a:p>
      </dsp:txBody>
      <dsp:txXfrm rot="-10800000">
        <a:off x="0" y="1514414"/>
        <a:ext cx="10058399" cy="536542"/>
      </dsp:txXfrm>
    </dsp:sp>
    <dsp:sp modelId="{991A6211-D606-41FB-96AD-4D015F174A4A}">
      <dsp:nvSpPr>
        <dsp:cNvPr id="0" name=""/>
        <dsp:cNvSpPr/>
      </dsp:nvSpPr>
      <dsp:spPr>
        <a:xfrm>
          <a:off x="0" y="2050957"/>
          <a:ext cx="5029200" cy="45705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ライセンス更新費</a:t>
          </a:r>
          <a:r>
            <a:rPr kumimoji="1" lang="en-US" altLang="en-US" sz="20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: 60</a:t>
          </a:r>
          <a:r>
            <a:rPr kumimoji="1" lang="ja-JP" altLang="en-US" sz="20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万円</a:t>
          </a:r>
        </a:p>
      </dsp:txBody>
      <dsp:txXfrm>
        <a:off x="0" y="2050957"/>
        <a:ext cx="5029200" cy="457054"/>
      </dsp:txXfrm>
    </dsp:sp>
    <dsp:sp modelId="{0A608046-7928-467F-B469-B9A43AA58885}">
      <dsp:nvSpPr>
        <dsp:cNvPr id="0" name=""/>
        <dsp:cNvSpPr/>
      </dsp:nvSpPr>
      <dsp:spPr>
        <a:xfrm>
          <a:off x="5029199" y="2050957"/>
          <a:ext cx="5029200" cy="45705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サポート費</a:t>
          </a:r>
          <a:r>
            <a:rPr kumimoji="1" lang="en-US" altLang="en-US" sz="20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: 40</a:t>
          </a:r>
          <a:r>
            <a:rPr kumimoji="1" lang="ja-JP" altLang="en-US" sz="20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万円</a:t>
          </a:r>
        </a:p>
      </dsp:txBody>
      <dsp:txXfrm>
        <a:off x="5029199" y="2050957"/>
        <a:ext cx="5029200" cy="457054"/>
      </dsp:txXfrm>
    </dsp:sp>
    <dsp:sp modelId="{FD33103F-5F39-44AD-A8D8-93B63DB25A45}">
      <dsp:nvSpPr>
        <dsp:cNvPr id="0" name=""/>
        <dsp:cNvSpPr/>
      </dsp:nvSpPr>
      <dsp:spPr>
        <a:xfrm rot="10800000">
          <a:off x="0" y="711"/>
          <a:ext cx="10058399" cy="152861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zh-TW" altLang="en-US" sz="16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初期投資</a:t>
          </a:r>
          <a:r>
            <a:rPr kumimoji="1" lang="en-US" altLang="en-US" sz="16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: 500</a:t>
          </a:r>
          <a:r>
            <a:rPr kumimoji="1" lang="zh-TW" altLang="en-US" sz="16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万円</a:t>
          </a:r>
          <a:endParaRPr kumimoji="1" lang="ja-JP" altLang="en-US" sz="1600" kern="1200" dirty="0">
            <a:latin typeface="メイリオ" panose="020B0604030504040204" pitchFamily="50" charset="-128"/>
            <a:ea typeface="メイリオ" panose="020B0604030504040204" pitchFamily="50" charset="-128"/>
          </a:endParaRPr>
        </a:p>
      </dsp:txBody>
      <dsp:txXfrm rot="-10800000">
        <a:off x="0" y="711"/>
        <a:ext cx="10058399" cy="536542"/>
      </dsp:txXfrm>
    </dsp:sp>
    <dsp:sp modelId="{44F4A68B-2509-4273-B311-34C9430C872B}">
      <dsp:nvSpPr>
        <dsp:cNvPr id="0" name=""/>
        <dsp:cNvSpPr/>
      </dsp:nvSpPr>
      <dsp:spPr>
        <a:xfrm>
          <a:off x="4911" y="537253"/>
          <a:ext cx="3349525" cy="45705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ライセンス費</a:t>
          </a:r>
          <a:r>
            <a:rPr kumimoji="1" lang="en-US" altLang="en-US" sz="20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: 300</a:t>
          </a:r>
          <a:r>
            <a:rPr kumimoji="1" lang="ja-JP" altLang="en-US" sz="20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万円</a:t>
          </a:r>
        </a:p>
      </dsp:txBody>
      <dsp:txXfrm>
        <a:off x="4911" y="537253"/>
        <a:ext cx="3349525" cy="457054"/>
      </dsp:txXfrm>
    </dsp:sp>
    <dsp:sp modelId="{87AC5D1D-89F6-4658-A365-4ED509F5CD1D}">
      <dsp:nvSpPr>
        <dsp:cNvPr id="0" name=""/>
        <dsp:cNvSpPr/>
      </dsp:nvSpPr>
      <dsp:spPr>
        <a:xfrm>
          <a:off x="3354437" y="537253"/>
          <a:ext cx="3349525" cy="45705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zh-TW" altLang="en-US" sz="20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導入支援費</a:t>
          </a:r>
          <a:r>
            <a:rPr kumimoji="1" lang="en-US" altLang="en-US" sz="20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: 150</a:t>
          </a:r>
          <a:r>
            <a:rPr kumimoji="1" lang="zh-TW" altLang="en-US" sz="20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万円</a:t>
          </a:r>
          <a:endParaRPr kumimoji="1" lang="ja-JP" altLang="en-US" sz="2000" kern="1200" dirty="0">
            <a:latin typeface="メイリオ" panose="020B0604030504040204" pitchFamily="50" charset="-128"/>
            <a:ea typeface="メイリオ" panose="020B0604030504040204" pitchFamily="50" charset="-128"/>
          </a:endParaRPr>
        </a:p>
      </dsp:txBody>
      <dsp:txXfrm>
        <a:off x="3354437" y="537253"/>
        <a:ext cx="3349525" cy="457054"/>
      </dsp:txXfrm>
    </dsp:sp>
    <dsp:sp modelId="{BCA014FB-A4B9-4714-AB25-B1FC23B25D96}">
      <dsp:nvSpPr>
        <dsp:cNvPr id="0" name=""/>
        <dsp:cNvSpPr/>
      </dsp:nvSpPr>
      <dsp:spPr>
        <a:xfrm>
          <a:off x="6703962" y="537253"/>
          <a:ext cx="3349525" cy="45705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研修費</a:t>
          </a:r>
          <a:r>
            <a:rPr kumimoji="1" lang="en-US" altLang="en-US" sz="20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: 50</a:t>
          </a:r>
          <a:r>
            <a:rPr kumimoji="1" lang="ja-JP" altLang="en-US" sz="20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万円</a:t>
          </a:r>
        </a:p>
      </dsp:txBody>
      <dsp:txXfrm>
        <a:off x="6703962" y="537253"/>
        <a:ext cx="3349525" cy="4570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BendingPictureBlocks">
  <dgm:title val=""/>
  <dgm:desc val=""/>
  <dgm:catLst>
    <dgm:cat type="picture" pri="8000"/>
    <dgm:cat type="pictureconvert" pri="8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h" fact="1.61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.3908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3"/>
              <dgm:constr type="t" for="ch" forName="rect1" refType="h" fact="0"/>
              <dgm:constr type="w" for="ch" forName="rect1" refType="h" fact="1.12"/>
              <dgm:constr type="h" for="ch" forName="rect1" refType="h" fact="0.942"/>
              <dgm:constr type="l" for="ch" forName="rect2" refType="w" fact="0"/>
              <dgm:constr type="t" for="ch" forName="rect2" refType="h" fact="0.396"/>
              <dgm:constr type="w" for="ch" forName="rect2" refType="h" fact="0.607"/>
              <dgm:constr type="h" for="ch" forName="rect2" refType="h" fact="0.607"/>
            </dgm:constrLst>
          </dgm:if>
          <dgm:else name="Name6">
            <dgm:constrLst>
              <dgm:constr type="l" for="ch" forName="rect1" refType="w" fact="0"/>
              <dgm:constr type="t" for="ch" forName="rect1" refType="h" fact="0"/>
              <dgm:constr type="w" for="ch" forName="rect1" refType="h" fact="1.12"/>
              <dgm:constr type="h" for="ch" forName="rect1" refType="h" fact="0.942"/>
              <dgm:constr type="l" for="ch" forName="rect2" refType="w" fact="0.63"/>
              <dgm:constr type="t" for="ch" forName="rect2" refType="h" fact="0.396"/>
              <dgm:constr type="w" for="ch" forName="rect2" refType="h" fact="0.607"/>
              <dgm:constr type="h" for="ch" forName="rect2" refType="h" fact="0.607"/>
            </dgm:constrLst>
          </dgm:else>
        </dgm:choose>
        <dgm:layoutNode name="rect1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rect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37C4-0414-49BD-9B61-1AD0055459DB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AC84-3451-4572-92C9-4C736D9440A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3977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37C4-0414-49BD-9B61-1AD0055459DB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AC84-3451-4572-92C9-4C736D9440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027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37C4-0414-49BD-9B61-1AD0055459DB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AC84-3451-4572-92C9-4C736D9440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7666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marL="0">
              <a:defRPr sz="36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37C4-0414-49BD-9B61-1AD0055459DB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AC84-3451-4572-92C9-4C736D9440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9984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37C4-0414-49BD-9B61-1AD0055459DB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AC84-3451-4572-92C9-4C736D9440A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3902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68440"/>
          </a:xfrm>
        </p:spPr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37C4-0414-49BD-9B61-1AD0055459DB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AC84-3451-4572-92C9-4C736D9440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5066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54368"/>
          </a:xfrm>
        </p:spPr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37C4-0414-49BD-9B61-1AD0055459DB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AC84-3451-4572-92C9-4C736D9440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6224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37C4-0414-49BD-9B61-1AD0055459DB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AC84-3451-4572-92C9-4C736D9440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2100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37C4-0414-49BD-9B61-1AD0055459DB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AC84-3451-4572-92C9-4C736D9440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1318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C5537C4-0414-49BD-9B61-1AD0055459DB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21EAC84-3451-4572-92C9-4C736D9440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4569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37C4-0414-49BD-9B61-1AD0055459DB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AC84-3451-4572-92C9-4C736D9440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836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860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C5537C4-0414-49BD-9B61-1AD0055459DB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21EAC84-3451-4572-92C9-4C736D9440A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29923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3519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lang="en-US" altLang="en-US" sz="4800" kern="1200" spc="-50" baseline="0" dirty="0">
          <a:solidFill>
            <a:schemeClr val="tx1">
              <a:lumMod val="75000"/>
              <a:lumOff val="25000"/>
            </a:schemeClr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chemeClr val="tx1">
              <a:lumMod val="75000"/>
              <a:lumOff val="25000"/>
            </a:schemeClr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800" kern="1200">
          <a:solidFill>
            <a:schemeClr val="tx1">
              <a:lumMod val="75000"/>
              <a:lumOff val="25000"/>
            </a:schemeClr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BC5E91-8E0A-1B35-B1A7-63B0B6EDB0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051" y="1083211"/>
            <a:ext cx="10058400" cy="2929457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ja-JP" altLang="en-US" dirty="0"/>
              <a:t>○○管理</a:t>
            </a:r>
            <a:r>
              <a:rPr kumimoji="1" lang="ja-JP" altLang="en-US" dirty="0"/>
              <a:t>システム</a:t>
            </a:r>
            <a:br>
              <a:rPr kumimoji="1" lang="en-US" altLang="ja-JP" dirty="0"/>
            </a:br>
            <a:r>
              <a:rPr kumimoji="1" lang="ja-JP" altLang="en-US" dirty="0"/>
              <a:t>導入提案書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D782757-79E3-8097-5F1B-BD3EAABDF5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442951"/>
          </a:xfrm>
        </p:spPr>
        <p:txBody>
          <a:bodyPr/>
          <a:lstStyle/>
          <a:p>
            <a:r>
              <a:rPr kumimoji="1" lang="ja-JP" altLang="en-US" dirty="0"/>
              <a:t>○○イノベーション株式会社</a:t>
            </a:r>
            <a:r>
              <a:rPr kumimoji="1" lang="en-US" altLang="ja-JP" dirty="0"/>
              <a:t>/</a:t>
            </a:r>
            <a:r>
              <a:rPr kumimoji="1" lang="ja-JP" altLang="en-US" dirty="0"/>
              <a:t>チーム名</a:t>
            </a:r>
          </a:p>
        </p:txBody>
      </p:sp>
      <p:sp>
        <p:nvSpPr>
          <p:cNvPr id="4" name="字幕 2">
            <a:extLst>
              <a:ext uri="{FF2B5EF4-FFF2-40B4-BE49-F238E27FC236}">
                <a16:creationId xmlns:a16="http://schemas.microsoft.com/office/drawing/2014/main" id="{181AF5EC-AF41-A93C-2B94-9C6381323517}"/>
              </a:ext>
            </a:extLst>
          </p:cNvPr>
          <p:cNvSpPr txBox="1">
            <a:spLocks/>
          </p:cNvSpPr>
          <p:nvPr/>
        </p:nvSpPr>
        <p:spPr>
          <a:xfrm>
            <a:off x="1123405" y="4898571"/>
            <a:ext cx="2586446" cy="4429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kumimoji="1"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800" b="1" dirty="0"/>
              <a:t>202x</a:t>
            </a:r>
            <a:r>
              <a:rPr lang="ja-JP" altLang="en-US" sz="1800" b="1" dirty="0"/>
              <a:t>年</a:t>
            </a:r>
            <a:r>
              <a:rPr lang="en-US" altLang="ja-JP" sz="1800" b="1" dirty="0"/>
              <a:t>X</a:t>
            </a:r>
            <a:r>
              <a:rPr lang="ja-JP" altLang="en-US" sz="1800" b="1" dirty="0"/>
              <a:t>月</a:t>
            </a:r>
            <a:r>
              <a:rPr lang="en-US" altLang="ja-JP" sz="1800" b="1" dirty="0"/>
              <a:t>X</a:t>
            </a:r>
            <a:r>
              <a:rPr lang="ja-JP" altLang="en-US" sz="1800" b="1" dirty="0"/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11495822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AB8517-D68D-A71E-8B29-0CE1FD2F1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期待される効果：比較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0BEF20C-5F4A-EA71-59BC-62DD7A5C0E25}"/>
              </a:ext>
            </a:extLst>
          </p:cNvPr>
          <p:cNvSpPr/>
          <p:nvPr/>
        </p:nvSpPr>
        <p:spPr>
          <a:xfrm>
            <a:off x="2050475" y="1995055"/>
            <a:ext cx="2535382" cy="36298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サンプルテキスト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50D8F9D-761C-2EC7-9571-3D760A9FD61B}"/>
              </a:ext>
            </a:extLst>
          </p:cNvPr>
          <p:cNvSpPr txBox="1"/>
          <p:nvPr/>
        </p:nvSpPr>
        <p:spPr>
          <a:xfrm>
            <a:off x="2202875" y="5777344"/>
            <a:ext cx="2230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テキスト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20173F8-90CD-0758-3520-209C62F860F2}"/>
              </a:ext>
            </a:extLst>
          </p:cNvPr>
          <p:cNvSpPr/>
          <p:nvPr/>
        </p:nvSpPr>
        <p:spPr>
          <a:xfrm>
            <a:off x="7315202" y="3629891"/>
            <a:ext cx="2535382" cy="196041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サンプルテキスト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C37C6E7-D6A5-B77E-B5DD-689EF1DE0AB4}"/>
              </a:ext>
            </a:extLst>
          </p:cNvPr>
          <p:cNvSpPr txBox="1"/>
          <p:nvPr/>
        </p:nvSpPr>
        <p:spPr>
          <a:xfrm>
            <a:off x="7467602" y="5793193"/>
            <a:ext cx="2230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テキスト</a:t>
            </a:r>
          </a:p>
        </p:txBody>
      </p:sp>
      <p:sp>
        <p:nvSpPr>
          <p:cNvPr id="16" name="矢印: 右 15">
            <a:extLst>
              <a:ext uri="{FF2B5EF4-FFF2-40B4-BE49-F238E27FC236}">
                <a16:creationId xmlns:a16="http://schemas.microsoft.com/office/drawing/2014/main" id="{C414083E-DACB-ADC2-7B89-737AC0157939}"/>
              </a:ext>
            </a:extLst>
          </p:cNvPr>
          <p:cNvSpPr/>
          <p:nvPr/>
        </p:nvSpPr>
        <p:spPr>
          <a:xfrm>
            <a:off x="5611090" y="2829791"/>
            <a:ext cx="969819" cy="1960418"/>
          </a:xfrm>
          <a:prstGeom prst="right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379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AB8517-D68D-A71E-8B29-0CE1FD2F1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実施計画</a:t>
            </a:r>
            <a:endParaRPr kumimoji="1" lang="ja-JP" altLang="en-US" dirty="0"/>
          </a:p>
        </p:txBody>
      </p:sp>
      <p:graphicFrame>
        <p:nvGraphicFramePr>
          <p:cNvPr id="5" name="コンテンツ プレースホルダー 4">
            <a:extLst>
              <a:ext uri="{FF2B5EF4-FFF2-40B4-BE49-F238E27FC236}">
                <a16:creationId xmlns:a16="http://schemas.microsoft.com/office/drawing/2014/main" id="{9F76DD00-E042-9DCC-28EE-0BDDDE68E5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4656580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601241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AB8517-D68D-A71E-8B29-0CE1FD2F1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コスト</a:t>
            </a:r>
            <a:endParaRPr kumimoji="1" lang="ja-JP" altLang="en-US" dirty="0"/>
          </a:p>
        </p:txBody>
      </p:sp>
      <p:graphicFrame>
        <p:nvGraphicFramePr>
          <p:cNvPr id="5" name="コンテンツ プレースホルダー 4">
            <a:extLst>
              <a:ext uri="{FF2B5EF4-FFF2-40B4-BE49-F238E27FC236}">
                <a16:creationId xmlns:a16="http://schemas.microsoft.com/office/drawing/2014/main" id="{9F76DD00-E042-9DCC-28EE-0BDDDE68E5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7026239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700404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B9445B-D847-6E7F-E158-8D5B74B50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コスト：回収イメージ</a:t>
            </a:r>
            <a:endParaRPr kumimoji="1" lang="ja-JP" altLang="en-US" dirty="0"/>
          </a:p>
        </p:txBody>
      </p:sp>
      <p:graphicFrame>
        <p:nvGraphicFramePr>
          <p:cNvPr id="6" name="コンテンツ プレースホルダー 5">
            <a:extLst>
              <a:ext uri="{FF2B5EF4-FFF2-40B4-BE49-F238E27FC236}">
                <a16:creationId xmlns:a16="http://schemas.microsoft.com/office/drawing/2014/main" id="{B838BDF3-5962-746F-2833-963CA3E4FC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4235948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06429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AE12DC-7D0A-B6CD-FC2D-1ED1CDDA8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まとめ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3819210-0B01-7D7D-4BAC-884FE2C62C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0078" y="2091736"/>
            <a:ext cx="6713912" cy="4023360"/>
          </a:xfrm>
        </p:spPr>
        <p:txBody>
          <a:bodyPr>
            <a:norm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ja-JP" altLang="en-US" dirty="0"/>
              <a:t>本提案のクラウド</a:t>
            </a:r>
            <a:r>
              <a:rPr lang="en-US" altLang="ja-JP" dirty="0"/>
              <a:t>CRM</a:t>
            </a:r>
            <a:r>
              <a:rPr lang="ja-JP" altLang="en-US" dirty="0"/>
              <a:t>システム導入により、貴社の顧客管理プロセスは大幅に改善され、業務効率の向上と顧客満足度の増加が見込まれます。</a:t>
            </a:r>
            <a:endParaRPr lang="en-US" altLang="ja-JP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ja-JP" altLang="en-US" dirty="0"/>
              <a:t>初期投資は必要ですが、</a:t>
            </a:r>
            <a:r>
              <a:rPr lang="en-US" altLang="ja-JP" dirty="0"/>
              <a:t>2</a:t>
            </a:r>
            <a:r>
              <a:rPr lang="ja-JP" altLang="en-US" dirty="0"/>
              <a:t>年以内での投資回収が期待でき、長期的には貴社の競争力強化に大きく貢献します。</a:t>
            </a:r>
            <a:endParaRPr kumimoji="1" lang="ja-JP" altLang="en-US" dirty="0"/>
          </a:p>
        </p:txBody>
      </p:sp>
      <p:pic>
        <p:nvPicPr>
          <p:cNvPr id="4" name="グラフィックス 3" descr="ノート PC 枠線">
            <a:extLst>
              <a:ext uri="{FF2B5EF4-FFF2-40B4-BE49-F238E27FC236}">
                <a16:creationId xmlns:a16="http://schemas.microsoft.com/office/drawing/2014/main" id="{07A3526D-0653-D185-0EFD-042588D6DA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1272624"/>
            <a:ext cx="4946132" cy="4946132"/>
          </a:xfrm>
          <a:prstGeom prst="rect">
            <a:avLst/>
          </a:prstGeo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349E74C-F5F1-2271-2C64-80D4BE98F9B2}"/>
              </a:ext>
            </a:extLst>
          </p:cNvPr>
          <p:cNvSpPr/>
          <p:nvPr/>
        </p:nvSpPr>
        <p:spPr>
          <a:xfrm>
            <a:off x="1033546" y="2700214"/>
            <a:ext cx="2831873" cy="16550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コンテンツ プレースホルダー 11">
            <a:extLst>
              <a:ext uri="{FF2B5EF4-FFF2-40B4-BE49-F238E27FC236}">
                <a16:creationId xmlns:a16="http://schemas.microsoft.com/office/drawing/2014/main" id="{73F89A42-5769-0859-FAA1-940CB7A4DCA6}"/>
              </a:ext>
            </a:extLst>
          </p:cNvPr>
          <p:cNvSpPr txBox="1">
            <a:spLocks/>
          </p:cNvSpPr>
          <p:nvPr/>
        </p:nvSpPr>
        <p:spPr>
          <a:xfrm>
            <a:off x="1302183" y="3175623"/>
            <a:ext cx="2294597" cy="91393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Calibri" panose="020F0502020204030204" pitchFamily="34" charset="0"/>
              <a:buNone/>
            </a:pPr>
            <a:r>
              <a:rPr lang="ja-JP" altLang="en-US" b="1" dirty="0"/>
              <a:t>商品名</a:t>
            </a:r>
            <a:endParaRPr lang="en-US" altLang="ja-JP" b="1" dirty="0"/>
          </a:p>
          <a:p>
            <a:pPr marL="0" indent="0" algn="ctr">
              <a:buFont typeface="Calibri" panose="020F0502020204030204" pitchFamily="34" charset="0"/>
              <a:buNone/>
            </a:pPr>
            <a:r>
              <a:rPr lang="ja-JP" altLang="en-US" b="1" dirty="0"/>
              <a:t>商品イメージ</a:t>
            </a:r>
          </a:p>
        </p:txBody>
      </p:sp>
    </p:spTree>
    <p:extLst>
      <p:ext uri="{BB962C8B-B14F-4D97-AF65-F5344CB8AC3E}">
        <p14:creationId xmlns:p14="http://schemas.microsoft.com/office/powerpoint/2010/main" val="1048816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1E52B-2625-CAD7-94A6-AD3B93753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683" y="1428485"/>
            <a:ext cx="2200940" cy="2286000"/>
          </a:xfrm>
        </p:spPr>
        <p:txBody>
          <a:bodyPr>
            <a:normAutofit/>
          </a:bodyPr>
          <a:lstStyle/>
          <a:p>
            <a:r>
              <a:rPr kumimoji="1" lang="ja-JP" altLang="en-US" sz="5400" dirty="0"/>
              <a:t>目次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052FB57-8CAF-E8DA-86BE-EDE1C95D17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4676" y="1333807"/>
            <a:ext cx="6492240" cy="4612500"/>
          </a:xfrm>
        </p:spPr>
        <p:txBody>
          <a:bodyPr lIns="0"/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 dirty="0"/>
              <a:t>概要</a:t>
            </a:r>
            <a:endParaRPr kumimoji="1" lang="en-US" altLang="ja-JP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 dirty="0"/>
              <a:t>現状分析</a:t>
            </a:r>
            <a:endParaRPr kumimoji="1" lang="en-US" altLang="ja-JP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 dirty="0"/>
              <a:t>提案内容</a:t>
            </a:r>
            <a:endParaRPr kumimoji="1" lang="en-US" altLang="ja-JP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 dirty="0"/>
              <a:t>期待される効果</a:t>
            </a:r>
            <a:endParaRPr kumimoji="1" lang="en-US" altLang="ja-JP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 dirty="0"/>
              <a:t>実施計画</a:t>
            </a:r>
            <a:endParaRPr kumimoji="1" lang="en-US" altLang="ja-JP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 dirty="0"/>
              <a:t>コスト</a:t>
            </a:r>
            <a:endParaRPr kumimoji="1" lang="en-US" altLang="ja-JP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 dirty="0"/>
              <a:t>まとめ</a:t>
            </a:r>
          </a:p>
        </p:txBody>
      </p:sp>
      <p:sp>
        <p:nvSpPr>
          <p:cNvPr id="10" name="テキスト プレースホルダー 9">
            <a:extLst>
              <a:ext uri="{FF2B5EF4-FFF2-40B4-BE49-F238E27FC236}">
                <a16:creationId xmlns:a16="http://schemas.microsoft.com/office/drawing/2014/main" id="{311178C0-2F4D-8C39-EDC6-201FA2689A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2175" y="3640057"/>
            <a:ext cx="2200940" cy="581069"/>
          </a:xfrm>
        </p:spPr>
        <p:txBody>
          <a:bodyPr>
            <a:normAutofit/>
          </a:bodyPr>
          <a:lstStyle/>
          <a:p>
            <a:pPr algn="ctr"/>
            <a:r>
              <a:rPr lang="en-US" altLang="ja-JP" sz="2400" dirty="0"/>
              <a:t>CONTENTS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277744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BC42B6-59D7-74ED-9547-51BA5227F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概要</a:t>
            </a:r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3C3DDC88-2A15-0C5B-38B7-60108D162A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8395735"/>
              </p:ext>
            </p:extLst>
          </p:nvPr>
        </p:nvGraphicFramePr>
        <p:xfrm>
          <a:off x="1097280" y="2522934"/>
          <a:ext cx="10058400" cy="35784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27F2F8AB-1C34-A1AA-8643-D4737466240A}"/>
              </a:ext>
            </a:extLst>
          </p:cNvPr>
          <p:cNvSpPr txBox="1">
            <a:spLocks/>
          </p:cNvSpPr>
          <p:nvPr/>
        </p:nvSpPr>
        <p:spPr>
          <a:xfrm>
            <a:off x="1097280" y="1586482"/>
            <a:ext cx="10058400" cy="108885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ja-JP" altLang="en-US" dirty="0"/>
              <a:t>当社は、貴社の業務効率化と顧客満足度向上を目的として、最新のクラウドベース顧客管理システム（</a:t>
            </a:r>
            <a:r>
              <a:rPr lang="en-US" altLang="ja-JP" dirty="0"/>
              <a:t>CRM</a:t>
            </a:r>
            <a:r>
              <a:rPr lang="ja-JP" altLang="en-US" dirty="0"/>
              <a:t>）の導入を提案いたします。本システムの期待効果：</a:t>
            </a:r>
          </a:p>
        </p:txBody>
      </p:sp>
    </p:spTree>
    <p:extLst>
      <p:ext uri="{BB962C8B-B14F-4D97-AF65-F5344CB8AC3E}">
        <p14:creationId xmlns:p14="http://schemas.microsoft.com/office/powerpoint/2010/main" val="1387838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BC42B6-59D7-74ED-9547-51BA5227F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現状分析</a:t>
            </a:r>
          </a:p>
        </p:txBody>
      </p:sp>
      <p:graphicFrame>
        <p:nvGraphicFramePr>
          <p:cNvPr id="6" name="コンテンツ プレースホルダー 5">
            <a:extLst>
              <a:ext uri="{FF2B5EF4-FFF2-40B4-BE49-F238E27FC236}">
                <a16:creationId xmlns:a16="http://schemas.microsoft.com/office/drawing/2014/main" id="{33E09F66-999F-6910-46BA-34DE9AB292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2907426"/>
              </p:ext>
            </p:extLst>
          </p:nvPr>
        </p:nvGraphicFramePr>
        <p:xfrm>
          <a:off x="1066800" y="1901681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6129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BC42B6-59D7-74ED-9547-51BA5227F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現状分析</a:t>
            </a:r>
          </a:p>
        </p:txBody>
      </p:sp>
      <p:graphicFrame>
        <p:nvGraphicFramePr>
          <p:cNvPr id="5" name="コンテンツ プレースホルダー 4">
            <a:extLst>
              <a:ext uri="{FF2B5EF4-FFF2-40B4-BE49-F238E27FC236}">
                <a16:creationId xmlns:a16="http://schemas.microsoft.com/office/drawing/2014/main" id="{C60E7369-DD9F-800F-3424-F84ED8552E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6654309"/>
              </p:ext>
            </p:extLst>
          </p:nvPr>
        </p:nvGraphicFramePr>
        <p:xfrm>
          <a:off x="556636" y="1846262"/>
          <a:ext cx="5871873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コンテンツ プレースホルダー 4">
            <a:extLst>
              <a:ext uri="{FF2B5EF4-FFF2-40B4-BE49-F238E27FC236}">
                <a16:creationId xmlns:a16="http://schemas.microsoft.com/office/drawing/2014/main" id="{6A53F590-F0E8-D110-1E6F-2A3427D60F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0735822"/>
              </p:ext>
            </p:extLst>
          </p:nvPr>
        </p:nvGraphicFramePr>
        <p:xfrm>
          <a:off x="5918661" y="1846262"/>
          <a:ext cx="5871873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43158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AB8517-D68D-A71E-8B29-0CE1FD2F1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提案内容</a:t>
            </a:r>
          </a:p>
        </p:txBody>
      </p:sp>
      <p:sp>
        <p:nvSpPr>
          <p:cNvPr id="12" name="コンテンツ プレースホルダー 11">
            <a:extLst>
              <a:ext uri="{FF2B5EF4-FFF2-40B4-BE49-F238E27FC236}">
                <a16:creationId xmlns:a16="http://schemas.microsoft.com/office/drawing/2014/main" id="{67D58A94-0F07-0B32-A35D-E395E06DD5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3090150"/>
            <a:ext cx="3945775" cy="13312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800" dirty="0"/>
              <a:t>クラウドベースシステム</a:t>
            </a:r>
            <a:endParaRPr lang="en-US" altLang="ja-JP" sz="2800" dirty="0"/>
          </a:p>
          <a:p>
            <a:pPr marL="0" indent="0">
              <a:buNone/>
            </a:pPr>
            <a:r>
              <a:rPr lang="ja-JP" altLang="en-US" sz="2800" dirty="0"/>
              <a:t>「○○○○</a:t>
            </a:r>
            <a:r>
              <a:rPr lang="en-US" altLang="ja-JP" sz="2800" dirty="0"/>
              <a:t> Pro</a:t>
            </a:r>
            <a:r>
              <a:rPr lang="ja-JP" altLang="en-US" sz="2800" dirty="0"/>
              <a:t>」の導入</a:t>
            </a:r>
          </a:p>
        </p:txBody>
      </p:sp>
      <p:pic>
        <p:nvPicPr>
          <p:cNvPr id="14" name="グラフィックス 13" descr="ノート PC 枠線">
            <a:extLst>
              <a:ext uri="{FF2B5EF4-FFF2-40B4-BE49-F238E27FC236}">
                <a16:creationId xmlns:a16="http://schemas.microsoft.com/office/drawing/2014/main" id="{B1236C2B-6566-A021-E752-ED1407276C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49092" y="286604"/>
            <a:ext cx="7204364" cy="7204364"/>
          </a:xfrm>
          <a:prstGeom prst="rect">
            <a:avLst/>
          </a:prstGeom>
        </p:spPr>
      </p:pic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67D9D1D2-AF85-4657-C603-CEAC8095A1D0}"/>
              </a:ext>
            </a:extLst>
          </p:cNvPr>
          <p:cNvSpPr/>
          <p:nvPr/>
        </p:nvSpPr>
        <p:spPr>
          <a:xfrm>
            <a:off x="6409111" y="2369127"/>
            <a:ext cx="4078778" cy="241069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コンテンツ プレースホルダー 11">
            <a:extLst>
              <a:ext uri="{FF2B5EF4-FFF2-40B4-BE49-F238E27FC236}">
                <a16:creationId xmlns:a16="http://schemas.microsoft.com/office/drawing/2014/main" id="{84C02655-F896-C7C5-9F3A-CC99473033AF}"/>
              </a:ext>
            </a:extLst>
          </p:cNvPr>
          <p:cNvSpPr txBox="1">
            <a:spLocks/>
          </p:cNvSpPr>
          <p:nvPr/>
        </p:nvSpPr>
        <p:spPr>
          <a:xfrm>
            <a:off x="6478386" y="3034730"/>
            <a:ext cx="3945775" cy="133121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Calibri" panose="020F0502020204030204" pitchFamily="34" charset="0"/>
              <a:buNone/>
            </a:pPr>
            <a:r>
              <a:rPr lang="ja-JP" altLang="en-US" sz="3600" b="1" dirty="0"/>
              <a:t>商品名</a:t>
            </a:r>
            <a:endParaRPr lang="en-US" altLang="ja-JP" sz="3600" b="1" dirty="0"/>
          </a:p>
          <a:p>
            <a:pPr marL="0" indent="0" algn="ctr">
              <a:buFont typeface="Calibri" panose="020F0502020204030204" pitchFamily="34" charset="0"/>
              <a:buNone/>
            </a:pPr>
            <a:r>
              <a:rPr lang="ja-JP" altLang="en-US" sz="3600" b="1" dirty="0"/>
              <a:t>商品イメージ</a:t>
            </a:r>
          </a:p>
        </p:txBody>
      </p:sp>
    </p:spTree>
    <p:extLst>
      <p:ext uri="{BB962C8B-B14F-4D97-AF65-F5344CB8AC3E}">
        <p14:creationId xmlns:p14="http://schemas.microsoft.com/office/powerpoint/2010/main" val="3956889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AB8517-D68D-A71E-8B29-0CE1FD2F1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提案内容：主な機能</a:t>
            </a:r>
          </a:p>
        </p:txBody>
      </p:sp>
      <p:graphicFrame>
        <p:nvGraphicFramePr>
          <p:cNvPr id="10" name="コンテンツ プレースホルダー 9">
            <a:extLst>
              <a:ext uri="{FF2B5EF4-FFF2-40B4-BE49-F238E27FC236}">
                <a16:creationId xmlns:a16="http://schemas.microsoft.com/office/drawing/2014/main" id="{2944E178-1D7E-62FB-C216-CD99F79B24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0958496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88432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AB8517-D68D-A71E-8B29-0CE1FD2F1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期待される効果</a:t>
            </a:r>
          </a:p>
        </p:txBody>
      </p:sp>
      <p:graphicFrame>
        <p:nvGraphicFramePr>
          <p:cNvPr id="5" name="コンテンツ プレースホルダー 4">
            <a:extLst>
              <a:ext uri="{FF2B5EF4-FFF2-40B4-BE49-F238E27FC236}">
                <a16:creationId xmlns:a16="http://schemas.microsoft.com/office/drawing/2014/main" id="{07DEBA2E-8578-CB71-0C09-837A240A85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2938215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62067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AB8517-D68D-A71E-8B29-0CE1FD2F1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期待される効果：グラフ</a:t>
            </a:r>
          </a:p>
        </p:txBody>
      </p:sp>
      <p:graphicFrame>
        <p:nvGraphicFramePr>
          <p:cNvPr id="8" name="コンテンツ プレースホルダー 7">
            <a:extLst>
              <a:ext uri="{FF2B5EF4-FFF2-40B4-BE49-F238E27FC236}">
                <a16:creationId xmlns:a16="http://schemas.microsoft.com/office/drawing/2014/main" id="{803DFEAB-889C-CD22-D387-33E06418CD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9174676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25043111"/>
      </p:ext>
    </p:extLst>
  </p:cSld>
  <p:clrMapOvr>
    <a:masterClrMapping/>
  </p:clrMapOvr>
</p:sld>
</file>

<file path=ppt/theme/theme1.xml><?xml version="1.0" encoding="utf-8"?>
<a:theme xmlns:a="http://schemas.openxmlformats.org/drawingml/2006/main" name="レトロスペクト">
  <a:themeElements>
    <a:clrScheme name="レトロスペクト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101</TotalTime>
  <Words>421</Words>
  <Application>Microsoft Office PowerPoint</Application>
  <PresentationFormat>ワイド画面</PresentationFormat>
  <Paragraphs>81</Paragraphs>
  <Slides>14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7" baseType="lpstr">
      <vt:lpstr>メイリオ</vt:lpstr>
      <vt:lpstr>Calibri</vt:lpstr>
      <vt:lpstr>レトロスペクト</vt:lpstr>
      <vt:lpstr>○○管理システム 導入提案書</vt:lpstr>
      <vt:lpstr>目次</vt:lpstr>
      <vt:lpstr>概要</vt:lpstr>
      <vt:lpstr>現状分析</vt:lpstr>
      <vt:lpstr>現状分析</vt:lpstr>
      <vt:lpstr>提案内容</vt:lpstr>
      <vt:lpstr>提案内容：主な機能</vt:lpstr>
      <vt:lpstr>期待される効果</vt:lpstr>
      <vt:lpstr>期待される効果：グラフ</vt:lpstr>
      <vt:lpstr>期待される効果：比較</vt:lpstr>
      <vt:lpstr>実施計画</vt:lpstr>
      <vt:lpstr>コスト</vt:lpstr>
      <vt:lpstr>コスト：回収イメージ</vt:lpstr>
      <vt:lpstr>まとめ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ビズ研</dc:creator>
  <cp:lastModifiedBy>ビズ研</cp:lastModifiedBy>
  <cp:revision>3</cp:revision>
  <dcterms:created xsi:type="dcterms:W3CDTF">2024-07-12T05:50:59Z</dcterms:created>
  <dcterms:modified xsi:type="dcterms:W3CDTF">2024-07-12T07:46:04Z</dcterms:modified>
</cp:coreProperties>
</file>