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75" d="100"/>
          <a:sy n="75" d="100"/>
        </p:scale>
        <p:origin x="1224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65C06-0E58-4D5E-8BFA-3AC2024FAE37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A64B534E-3843-4919-BD25-376503310DF0}">
      <dgm:prSet phldrT="[テキスト]" custT="1"/>
      <dgm:spPr/>
      <dgm:t>
        <a:bodyPr/>
        <a:lstStyle/>
        <a:p>
          <a:r>
            <a:rPr kumimoji="1" lang="ja-JP" altLang="en-US" sz="2000" b="1" dirty="0"/>
            <a:t>組織名</a:t>
          </a:r>
          <a:r>
            <a:rPr kumimoji="1" lang="en-US" altLang="ja-JP" sz="2000" b="1" dirty="0"/>
            <a:t>/</a:t>
          </a:r>
          <a:r>
            <a:rPr kumimoji="1" lang="ja-JP" altLang="en-US" sz="2000" b="1" dirty="0"/>
            <a:t>チーム名</a:t>
          </a:r>
        </a:p>
      </dgm:t>
    </dgm:pt>
    <dgm:pt modelId="{8289B7EE-C372-428F-BFF3-147F9C17E9B6}" type="parTrans" cxnId="{9BF268B7-1C8E-4FE1-9CFF-86A13ED91ED2}">
      <dgm:prSet/>
      <dgm:spPr/>
      <dgm:t>
        <a:bodyPr/>
        <a:lstStyle/>
        <a:p>
          <a:endParaRPr kumimoji="1" lang="ja-JP" altLang="en-US"/>
        </a:p>
      </dgm:t>
    </dgm:pt>
    <dgm:pt modelId="{14ED5D49-44C1-4BE1-9DA3-1821D17285E6}" type="sibTrans" cxnId="{9BF268B7-1C8E-4FE1-9CFF-86A13ED91ED2}">
      <dgm:prSet/>
      <dgm:spPr/>
      <dgm:t>
        <a:bodyPr/>
        <a:lstStyle/>
        <a:p>
          <a:endParaRPr kumimoji="1" lang="ja-JP" altLang="en-US"/>
        </a:p>
      </dgm:t>
    </dgm:pt>
    <dgm:pt modelId="{74A04111-A1F3-44DA-8ADF-A663FD14AEBB}">
      <dgm:prSet phldrT="[テキスト]" custT="1"/>
      <dgm:spPr/>
      <dgm:t>
        <a:bodyPr/>
        <a:lstStyle/>
        <a:p>
          <a:r>
            <a:rPr kumimoji="1" lang="ja-JP" altLang="en-US" sz="1600" b="1" dirty="0"/>
            <a:t>営業部</a:t>
          </a:r>
        </a:p>
      </dgm:t>
    </dgm:pt>
    <dgm:pt modelId="{94C9060D-5158-4A1A-AFBB-9B9B7AF7774F}" type="parTrans" cxnId="{3D35BB4D-9633-4CBC-8650-511C3AC3D416}">
      <dgm:prSet/>
      <dgm:spPr/>
      <dgm:t>
        <a:bodyPr/>
        <a:lstStyle/>
        <a:p>
          <a:endParaRPr kumimoji="1" lang="ja-JP" altLang="en-US"/>
        </a:p>
      </dgm:t>
    </dgm:pt>
    <dgm:pt modelId="{16C95F27-B9B2-4BD4-AEEE-4B5937F87938}" type="sibTrans" cxnId="{3D35BB4D-9633-4CBC-8650-511C3AC3D416}">
      <dgm:prSet/>
      <dgm:spPr/>
      <dgm:t>
        <a:bodyPr/>
        <a:lstStyle/>
        <a:p>
          <a:endParaRPr kumimoji="1" lang="ja-JP" altLang="en-US"/>
        </a:p>
      </dgm:t>
    </dgm:pt>
    <dgm:pt modelId="{362888AA-D33B-41CB-A519-057CAD016F2A}">
      <dgm:prSet phldrT="[テキスト]" custT="1"/>
      <dgm:spPr/>
      <dgm:t>
        <a:bodyPr/>
        <a:lstStyle/>
        <a:p>
          <a:r>
            <a:rPr kumimoji="1" lang="ja-JP" altLang="en-US" sz="1600" b="1" dirty="0"/>
            <a:t>マーケ部</a:t>
          </a:r>
        </a:p>
      </dgm:t>
    </dgm:pt>
    <dgm:pt modelId="{AD40BA31-B030-44C8-ACAA-4122AF0FD4D7}" type="parTrans" cxnId="{913BF94D-C163-4820-872A-D78D8FB1E8D6}">
      <dgm:prSet/>
      <dgm:spPr/>
      <dgm:t>
        <a:bodyPr/>
        <a:lstStyle/>
        <a:p>
          <a:endParaRPr kumimoji="1" lang="ja-JP" altLang="en-US"/>
        </a:p>
      </dgm:t>
    </dgm:pt>
    <dgm:pt modelId="{7AB2B98F-1E64-4952-AC21-65DE1882FDFE}" type="sibTrans" cxnId="{913BF94D-C163-4820-872A-D78D8FB1E8D6}">
      <dgm:prSet/>
      <dgm:spPr/>
      <dgm:t>
        <a:bodyPr/>
        <a:lstStyle/>
        <a:p>
          <a:endParaRPr kumimoji="1" lang="ja-JP" altLang="en-US"/>
        </a:p>
      </dgm:t>
    </dgm:pt>
    <dgm:pt modelId="{36026C07-26DF-4BFA-BB37-0AA1BA68A845}">
      <dgm:prSet phldrT="[テキスト]" custT="1"/>
      <dgm:spPr/>
      <dgm:t>
        <a:bodyPr/>
        <a:lstStyle/>
        <a:p>
          <a:r>
            <a:rPr kumimoji="1" lang="ja-JP" altLang="en-US" sz="1600" b="1" dirty="0"/>
            <a:t>開発部</a:t>
          </a:r>
        </a:p>
      </dgm:t>
    </dgm:pt>
    <dgm:pt modelId="{1135D06C-000A-4D08-95DA-025BD14C418E}" type="parTrans" cxnId="{CBF9529C-183E-44EA-9019-6E05D6434AA6}">
      <dgm:prSet/>
      <dgm:spPr/>
      <dgm:t>
        <a:bodyPr/>
        <a:lstStyle/>
        <a:p>
          <a:endParaRPr kumimoji="1" lang="ja-JP" altLang="en-US"/>
        </a:p>
      </dgm:t>
    </dgm:pt>
    <dgm:pt modelId="{6877F190-E42F-469F-9099-26D303AC6C36}" type="sibTrans" cxnId="{CBF9529C-183E-44EA-9019-6E05D6434AA6}">
      <dgm:prSet/>
      <dgm:spPr/>
      <dgm:t>
        <a:bodyPr/>
        <a:lstStyle/>
        <a:p>
          <a:endParaRPr kumimoji="1" lang="ja-JP" altLang="en-US"/>
        </a:p>
      </dgm:t>
    </dgm:pt>
    <dgm:pt modelId="{14FB595A-647C-4470-8567-2543AB05F70D}">
      <dgm:prSet phldrT="[テキスト]" custT="1"/>
      <dgm:spPr/>
      <dgm:t>
        <a:bodyPr/>
        <a:lstStyle/>
        <a:p>
          <a:r>
            <a:rPr kumimoji="1" lang="ja-JP" altLang="en-US" sz="1600" b="1" dirty="0"/>
            <a:t>人事部</a:t>
          </a:r>
        </a:p>
      </dgm:t>
    </dgm:pt>
    <dgm:pt modelId="{6ADD1550-88FF-4EA9-93F7-4C2612D4F14C}" type="parTrans" cxnId="{990996B3-47CD-4F61-9EB4-AB98D06D9987}">
      <dgm:prSet/>
      <dgm:spPr/>
      <dgm:t>
        <a:bodyPr/>
        <a:lstStyle/>
        <a:p>
          <a:endParaRPr kumimoji="1" lang="ja-JP" altLang="en-US"/>
        </a:p>
      </dgm:t>
    </dgm:pt>
    <dgm:pt modelId="{A5083A28-07BE-42BC-A5A7-C5E1E05DAA12}" type="sibTrans" cxnId="{990996B3-47CD-4F61-9EB4-AB98D06D9987}">
      <dgm:prSet/>
      <dgm:spPr/>
      <dgm:t>
        <a:bodyPr/>
        <a:lstStyle/>
        <a:p>
          <a:endParaRPr kumimoji="1" lang="ja-JP" altLang="en-US"/>
        </a:p>
      </dgm:t>
    </dgm:pt>
    <dgm:pt modelId="{426F916E-45B4-437A-A1C7-5DCB2868CFC0}">
      <dgm:prSet phldrT="[テキスト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kumimoji="1" lang="ja-JP" altLang="en-US" sz="1600" b="1" dirty="0"/>
            <a:t>管理者</a:t>
          </a:r>
          <a:r>
            <a:rPr kumimoji="1" lang="en-US" altLang="ja-JP" sz="1600" b="1" dirty="0"/>
            <a:t>/</a:t>
          </a:r>
          <a:br>
            <a:rPr kumimoji="1" lang="en-US" altLang="ja-JP" sz="1600" b="1" dirty="0"/>
          </a:br>
          <a:r>
            <a:rPr kumimoji="1" lang="ja-JP" altLang="en-US" sz="1600" b="1" dirty="0"/>
            <a:t>マネージャー</a:t>
          </a:r>
        </a:p>
      </dgm:t>
    </dgm:pt>
    <dgm:pt modelId="{99B3A936-1526-45C2-BF40-74C5A33730A4}" type="parTrans" cxnId="{9FC7B6E6-5071-4DED-A115-7B5BCFF09477}">
      <dgm:prSet/>
      <dgm:spPr/>
      <dgm:t>
        <a:bodyPr/>
        <a:lstStyle/>
        <a:p>
          <a:endParaRPr kumimoji="1" lang="ja-JP" altLang="en-US"/>
        </a:p>
      </dgm:t>
    </dgm:pt>
    <dgm:pt modelId="{A34EFE60-D076-4143-9F7F-ED33FDFC30F1}" type="sibTrans" cxnId="{9FC7B6E6-5071-4DED-A115-7B5BCFF09477}">
      <dgm:prSet/>
      <dgm:spPr/>
      <dgm:t>
        <a:bodyPr/>
        <a:lstStyle/>
        <a:p>
          <a:endParaRPr kumimoji="1" lang="ja-JP" altLang="en-US"/>
        </a:p>
      </dgm:t>
    </dgm:pt>
    <dgm:pt modelId="{6D1CB644-9E97-414E-A227-24E6F8A757EA}">
      <dgm:prSet phldrT="[テキスト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kumimoji="1" lang="ja-JP" altLang="en-US" sz="1600" b="1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dirty="0">
              <a:solidFill>
                <a:schemeClr val="accent2">
                  <a:lumMod val="50000"/>
                </a:schemeClr>
              </a:solidFill>
            </a:rPr>
            <a:t>C</a:t>
          </a:r>
          <a:endParaRPr kumimoji="1" lang="ja-JP" altLang="en-US" sz="1600" b="1" dirty="0">
            <a:solidFill>
              <a:schemeClr val="accent2">
                <a:lumMod val="50000"/>
              </a:schemeClr>
            </a:solidFill>
          </a:endParaRPr>
        </a:p>
      </dgm:t>
    </dgm:pt>
    <dgm:pt modelId="{7B6D0B75-8102-4B4C-9C15-8375C8FBCCAD}" type="parTrans" cxnId="{028076F4-1614-4482-ADF4-16FE9AAB518B}">
      <dgm:prSet/>
      <dgm:spPr/>
      <dgm:t>
        <a:bodyPr/>
        <a:lstStyle/>
        <a:p>
          <a:endParaRPr kumimoji="1" lang="ja-JP" altLang="en-US"/>
        </a:p>
      </dgm:t>
    </dgm:pt>
    <dgm:pt modelId="{207613EF-BB95-4B33-837A-78F2CA4CF4F7}" type="sibTrans" cxnId="{028076F4-1614-4482-ADF4-16FE9AAB518B}">
      <dgm:prSet/>
      <dgm:spPr/>
      <dgm:t>
        <a:bodyPr/>
        <a:lstStyle/>
        <a:p>
          <a:endParaRPr kumimoji="1" lang="ja-JP" altLang="en-US"/>
        </a:p>
      </dgm:t>
    </dgm:pt>
    <dgm:pt modelId="{796E1460-8427-411D-8833-109A1F648BC4}">
      <dgm:prSet phldrT="[テキスト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kumimoji="1" lang="ja-JP" altLang="en-US" sz="1600" b="1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dirty="0">
              <a:solidFill>
                <a:schemeClr val="accent2">
                  <a:lumMod val="50000"/>
                </a:schemeClr>
              </a:solidFill>
            </a:rPr>
            <a:t>A</a:t>
          </a:r>
          <a:endParaRPr kumimoji="1" lang="ja-JP" altLang="en-US" sz="1600" b="1" dirty="0">
            <a:solidFill>
              <a:schemeClr val="accent2">
                <a:lumMod val="50000"/>
              </a:schemeClr>
            </a:solidFill>
          </a:endParaRPr>
        </a:p>
      </dgm:t>
    </dgm:pt>
    <dgm:pt modelId="{CF40039C-0E11-4C06-8CBA-8783CCE95F86}" type="parTrans" cxnId="{C120EDD6-9AA8-4BEC-AF34-9C84E06E8696}">
      <dgm:prSet/>
      <dgm:spPr/>
      <dgm:t>
        <a:bodyPr/>
        <a:lstStyle/>
        <a:p>
          <a:endParaRPr kumimoji="1" lang="ja-JP" altLang="en-US"/>
        </a:p>
      </dgm:t>
    </dgm:pt>
    <dgm:pt modelId="{531FEA9F-B8A8-453F-ABA3-D97D55A90F79}" type="sibTrans" cxnId="{C120EDD6-9AA8-4BEC-AF34-9C84E06E8696}">
      <dgm:prSet/>
      <dgm:spPr/>
      <dgm:t>
        <a:bodyPr/>
        <a:lstStyle/>
        <a:p>
          <a:endParaRPr kumimoji="1" lang="ja-JP" altLang="en-US"/>
        </a:p>
      </dgm:t>
    </dgm:pt>
    <dgm:pt modelId="{435395F2-BF43-4586-A8A1-03004440F6C6}">
      <dgm:prSet phldrT="[テキスト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kumimoji="1" lang="ja-JP" altLang="en-US" sz="1600" b="1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dirty="0">
              <a:solidFill>
                <a:schemeClr val="accent2">
                  <a:lumMod val="50000"/>
                </a:schemeClr>
              </a:solidFill>
            </a:rPr>
            <a:t>B</a:t>
          </a:r>
          <a:endParaRPr kumimoji="1" lang="ja-JP" altLang="en-US" sz="1600" b="1" dirty="0">
            <a:solidFill>
              <a:schemeClr val="accent2">
                <a:lumMod val="50000"/>
              </a:schemeClr>
            </a:solidFill>
          </a:endParaRPr>
        </a:p>
      </dgm:t>
    </dgm:pt>
    <dgm:pt modelId="{8EE70E09-9372-463D-9479-0402F9892739}" type="parTrans" cxnId="{793450FE-250D-4502-9839-B8C4E0BA237C}">
      <dgm:prSet/>
      <dgm:spPr/>
      <dgm:t>
        <a:bodyPr/>
        <a:lstStyle/>
        <a:p>
          <a:endParaRPr kumimoji="1" lang="ja-JP" altLang="en-US"/>
        </a:p>
      </dgm:t>
    </dgm:pt>
    <dgm:pt modelId="{6622E43A-4325-4184-89A6-8E239E463AA4}" type="sibTrans" cxnId="{793450FE-250D-4502-9839-B8C4E0BA237C}">
      <dgm:prSet/>
      <dgm:spPr/>
      <dgm:t>
        <a:bodyPr/>
        <a:lstStyle/>
        <a:p>
          <a:endParaRPr kumimoji="1" lang="ja-JP" altLang="en-US"/>
        </a:p>
      </dgm:t>
    </dgm:pt>
    <dgm:pt modelId="{8764FF62-2CEE-4233-BCB8-7CD0C75C01B9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84B12BAA-942E-43B0-8BA3-3D49989B00C5}" type="parTrans" cxnId="{0E83AA33-1060-442D-8811-EBA03C3B2EB7}">
      <dgm:prSet/>
      <dgm:spPr/>
      <dgm:t>
        <a:bodyPr/>
        <a:lstStyle/>
        <a:p>
          <a:endParaRPr kumimoji="1" lang="ja-JP" altLang="en-US"/>
        </a:p>
      </dgm:t>
    </dgm:pt>
    <dgm:pt modelId="{404D1A52-E3DD-48C7-93CA-D05D39C756DE}" type="sibTrans" cxnId="{0E83AA33-1060-442D-8811-EBA03C3B2EB7}">
      <dgm:prSet/>
      <dgm:spPr/>
      <dgm:t>
        <a:bodyPr/>
        <a:lstStyle/>
        <a:p>
          <a:endParaRPr kumimoji="1" lang="ja-JP" altLang="en-US"/>
        </a:p>
      </dgm:t>
    </dgm:pt>
    <dgm:pt modelId="{C76FAE34-BFFC-483B-8401-5D9FA3D8ED64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BB588B16-8E60-4864-ABC2-6EDFEAE612BA}" type="parTrans" cxnId="{3BDF0BF7-BBA5-403F-8062-8E97308CB9EE}">
      <dgm:prSet/>
      <dgm:spPr>
        <a:ln>
          <a:solidFill>
            <a:schemeClr val="accent5"/>
          </a:solidFill>
        </a:ln>
      </dgm:spPr>
      <dgm:t>
        <a:bodyPr/>
        <a:lstStyle/>
        <a:p>
          <a:endParaRPr kumimoji="1" lang="ja-JP" altLang="en-US"/>
        </a:p>
      </dgm:t>
    </dgm:pt>
    <dgm:pt modelId="{7C4B6EDA-DC9D-4F20-BA91-EDC1E7B75321}" type="sibTrans" cxnId="{3BDF0BF7-BBA5-403F-8062-8E97308CB9EE}">
      <dgm:prSet/>
      <dgm:spPr/>
      <dgm:t>
        <a:bodyPr/>
        <a:lstStyle/>
        <a:p>
          <a:endParaRPr kumimoji="1" lang="ja-JP" altLang="en-US"/>
        </a:p>
      </dgm:t>
    </dgm:pt>
    <dgm:pt modelId="{3AEA13D1-A625-4FD4-8819-130C9289946F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E0A7A858-29EA-44A9-B2FA-B9147F827218}" type="parTrans" cxnId="{78D8CD6E-BFC7-4005-B625-1F6AA533C3BC}">
      <dgm:prSet/>
      <dgm:spPr/>
      <dgm:t>
        <a:bodyPr/>
        <a:lstStyle/>
        <a:p>
          <a:endParaRPr kumimoji="1" lang="ja-JP" altLang="en-US"/>
        </a:p>
      </dgm:t>
    </dgm:pt>
    <dgm:pt modelId="{2A22AADE-9129-4FF9-BAF0-D32A1A7D140E}" type="sibTrans" cxnId="{78D8CD6E-BFC7-4005-B625-1F6AA533C3BC}">
      <dgm:prSet/>
      <dgm:spPr/>
      <dgm:t>
        <a:bodyPr/>
        <a:lstStyle/>
        <a:p>
          <a:endParaRPr kumimoji="1" lang="ja-JP" altLang="en-US"/>
        </a:p>
      </dgm:t>
    </dgm:pt>
    <dgm:pt modelId="{93A09512-D1B6-4B70-9B0C-177D84BA506C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E76833AA-4887-4B16-9743-D27047F10B48}" type="parTrans" cxnId="{8972713B-0F9C-4975-A06D-F72F8E4EE218}">
      <dgm:prSet/>
      <dgm:spPr/>
      <dgm:t>
        <a:bodyPr/>
        <a:lstStyle/>
        <a:p>
          <a:endParaRPr kumimoji="1" lang="ja-JP" altLang="en-US"/>
        </a:p>
      </dgm:t>
    </dgm:pt>
    <dgm:pt modelId="{174AEA58-5531-4A32-9A3D-89DC22FBA9AC}" type="sibTrans" cxnId="{8972713B-0F9C-4975-A06D-F72F8E4EE218}">
      <dgm:prSet/>
      <dgm:spPr/>
      <dgm:t>
        <a:bodyPr/>
        <a:lstStyle/>
        <a:p>
          <a:endParaRPr kumimoji="1" lang="ja-JP" altLang="en-US"/>
        </a:p>
      </dgm:t>
    </dgm:pt>
    <dgm:pt modelId="{8B1B63C3-84AA-4CE2-8286-366833B76B62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4080CFB6-6D65-4FD7-B0BF-B95218AA1CD3}" type="parTrans" cxnId="{E522A48E-975C-4641-95D5-9C95B496AAD3}">
      <dgm:prSet/>
      <dgm:spPr>
        <a:ln>
          <a:solidFill>
            <a:schemeClr val="accent5"/>
          </a:solidFill>
        </a:ln>
      </dgm:spPr>
      <dgm:t>
        <a:bodyPr/>
        <a:lstStyle/>
        <a:p>
          <a:endParaRPr kumimoji="1" lang="ja-JP" altLang="en-US"/>
        </a:p>
      </dgm:t>
    </dgm:pt>
    <dgm:pt modelId="{CAE272B1-F22C-4901-AA73-3D611733E369}" type="sibTrans" cxnId="{E522A48E-975C-4641-95D5-9C95B496AAD3}">
      <dgm:prSet/>
      <dgm:spPr/>
      <dgm:t>
        <a:bodyPr/>
        <a:lstStyle/>
        <a:p>
          <a:endParaRPr kumimoji="1" lang="ja-JP" altLang="en-US"/>
        </a:p>
      </dgm:t>
    </dgm:pt>
    <dgm:pt modelId="{0804C43E-A6A0-4C0C-AD55-0ADF0590DC85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1417E68B-51E4-461C-AF44-4B298325383F}" type="parTrans" cxnId="{D6CC76D7-4122-4656-B690-42350787481F}">
      <dgm:prSet/>
      <dgm:spPr/>
      <dgm:t>
        <a:bodyPr/>
        <a:lstStyle/>
        <a:p>
          <a:endParaRPr kumimoji="1" lang="ja-JP" altLang="en-US"/>
        </a:p>
      </dgm:t>
    </dgm:pt>
    <dgm:pt modelId="{54C235CB-54F0-45B4-90EF-82E2534E5D5A}" type="sibTrans" cxnId="{D6CC76D7-4122-4656-B690-42350787481F}">
      <dgm:prSet/>
      <dgm:spPr/>
      <dgm:t>
        <a:bodyPr/>
        <a:lstStyle/>
        <a:p>
          <a:endParaRPr kumimoji="1" lang="ja-JP" altLang="en-US"/>
        </a:p>
      </dgm:t>
    </dgm:pt>
    <dgm:pt modelId="{8AE4A8AC-520E-4EA6-B021-5A8D0D6F5375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F8C10AD2-140A-4962-9CA9-2B8041969077}" type="parTrans" cxnId="{D4B09C59-1324-4DA2-B693-9BE57A9F0523}">
      <dgm:prSet/>
      <dgm:spPr/>
      <dgm:t>
        <a:bodyPr/>
        <a:lstStyle/>
        <a:p>
          <a:endParaRPr kumimoji="1" lang="ja-JP" altLang="en-US"/>
        </a:p>
      </dgm:t>
    </dgm:pt>
    <dgm:pt modelId="{163A367C-5A0A-4861-8F5B-FE2F1C5C2AE3}" type="sibTrans" cxnId="{D4B09C59-1324-4DA2-B693-9BE57A9F0523}">
      <dgm:prSet/>
      <dgm:spPr/>
      <dgm:t>
        <a:bodyPr/>
        <a:lstStyle/>
        <a:p>
          <a:endParaRPr kumimoji="1" lang="ja-JP" altLang="en-US"/>
        </a:p>
      </dgm:t>
    </dgm:pt>
    <dgm:pt modelId="{B6D885B7-4765-41C8-9DEA-99574C9BC908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F8955A57-BC4D-4D61-9B8A-2AFEE7FF769B}" type="parTrans" cxnId="{4775F0AF-E710-41B7-A9DA-4F8454CF9199}">
      <dgm:prSet/>
      <dgm:spPr>
        <a:ln>
          <a:solidFill>
            <a:schemeClr val="accent5"/>
          </a:solidFill>
        </a:ln>
      </dgm:spPr>
      <dgm:t>
        <a:bodyPr/>
        <a:lstStyle/>
        <a:p>
          <a:endParaRPr kumimoji="1" lang="ja-JP" altLang="en-US"/>
        </a:p>
      </dgm:t>
    </dgm:pt>
    <dgm:pt modelId="{FFD2BDB0-0A00-4716-8B2A-0AEAD90E391E}" type="sibTrans" cxnId="{4775F0AF-E710-41B7-A9DA-4F8454CF9199}">
      <dgm:prSet/>
      <dgm:spPr/>
      <dgm:t>
        <a:bodyPr/>
        <a:lstStyle/>
        <a:p>
          <a:endParaRPr kumimoji="1" lang="ja-JP" altLang="en-US"/>
        </a:p>
      </dgm:t>
    </dgm:pt>
    <dgm:pt modelId="{9C12B247-73CF-460D-AC77-4934E68CC99C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F5C4BD4A-AAA9-40DB-9AF2-4590905B07D0}" type="parTrans" cxnId="{1DB59255-6492-4D3C-892E-095DA4A5F23A}">
      <dgm:prSet/>
      <dgm:spPr/>
      <dgm:t>
        <a:bodyPr/>
        <a:lstStyle/>
        <a:p>
          <a:endParaRPr kumimoji="1" lang="ja-JP" altLang="en-US"/>
        </a:p>
      </dgm:t>
    </dgm:pt>
    <dgm:pt modelId="{AE58E906-1486-462B-BEE4-6F71685B8905}" type="sibTrans" cxnId="{1DB59255-6492-4D3C-892E-095DA4A5F23A}">
      <dgm:prSet/>
      <dgm:spPr/>
      <dgm:t>
        <a:bodyPr/>
        <a:lstStyle/>
        <a:p>
          <a:endParaRPr kumimoji="1" lang="ja-JP" altLang="en-US"/>
        </a:p>
      </dgm:t>
    </dgm:pt>
    <dgm:pt modelId="{95713612-D5C3-457E-A3F0-296F928398EA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61A00908-41F7-4A90-B838-1AD18F063E0E}" type="parTrans" cxnId="{4A4294B9-2276-4B6A-A35E-BA7E8B6E56A0}">
      <dgm:prSet/>
      <dgm:spPr/>
      <dgm:t>
        <a:bodyPr/>
        <a:lstStyle/>
        <a:p>
          <a:endParaRPr kumimoji="1" lang="ja-JP" altLang="en-US"/>
        </a:p>
      </dgm:t>
    </dgm:pt>
    <dgm:pt modelId="{E42F937D-DB64-4869-8C48-4FAFCA3E49C6}" type="sibTrans" cxnId="{4A4294B9-2276-4B6A-A35E-BA7E8B6E56A0}">
      <dgm:prSet/>
      <dgm:spPr/>
      <dgm:t>
        <a:bodyPr/>
        <a:lstStyle/>
        <a:p>
          <a:endParaRPr kumimoji="1" lang="ja-JP" altLang="en-US"/>
        </a:p>
      </dgm:t>
    </dgm:pt>
    <dgm:pt modelId="{75EF59C2-E1C1-46C6-AF4D-5BC726CA0CA7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D654B164-C7E7-40A4-83CA-3F28ACF9D950}" type="parTrans" cxnId="{3CA0A894-7B66-4A8C-80EB-E47FA4666485}">
      <dgm:prSet/>
      <dgm:spPr>
        <a:ln>
          <a:solidFill>
            <a:schemeClr val="accent5"/>
          </a:solidFill>
        </a:ln>
      </dgm:spPr>
      <dgm:t>
        <a:bodyPr/>
        <a:lstStyle/>
        <a:p>
          <a:endParaRPr kumimoji="1" lang="ja-JP" altLang="en-US"/>
        </a:p>
      </dgm:t>
    </dgm:pt>
    <dgm:pt modelId="{0B64ED1E-E2A3-44D9-925E-BF4A2221DDBE}" type="sibTrans" cxnId="{3CA0A894-7B66-4A8C-80EB-E47FA4666485}">
      <dgm:prSet/>
      <dgm:spPr/>
      <dgm:t>
        <a:bodyPr/>
        <a:lstStyle/>
        <a:p>
          <a:endParaRPr kumimoji="1" lang="ja-JP" altLang="en-US"/>
        </a:p>
      </dgm:t>
    </dgm:pt>
    <dgm:pt modelId="{E8C92400-198F-4E3B-AF35-916B8A6ACBF2}">
      <dgm:prSet phldrT="[テキスト]"/>
      <dgm:spPr>
        <a:solidFill>
          <a:schemeClr val="bg1"/>
        </a:solidFill>
        <a:ln>
          <a:solidFill>
            <a:schemeClr val="accent5"/>
          </a:solidFill>
        </a:ln>
      </dgm:spPr>
      <dgm:t>
        <a:bodyPr/>
        <a:lstStyle/>
        <a:p>
          <a:endParaRPr kumimoji="1" lang="ja-JP" altLang="en-US" dirty="0"/>
        </a:p>
      </dgm:t>
    </dgm:pt>
    <dgm:pt modelId="{DEA60BD7-8913-4001-9CAF-18928669E3B8}" type="parTrans" cxnId="{19DF4174-1CA0-414C-8C77-1B481EEFDAFE}">
      <dgm:prSet/>
      <dgm:spPr/>
      <dgm:t>
        <a:bodyPr/>
        <a:lstStyle/>
        <a:p>
          <a:endParaRPr kumimoji="1" lang="ja-JP" altLang="en-US"/>
        </a:p>
      </dgm:t>
    </dgm:pt>
    <dgm:pt modelId="{2AD1360B-5A15-4334-B3C9-69947B0188EE}" type="sibTrans" cxnId="{19DF4174-1CA0-414C-8C77-1B481EEFDAFE}">
      <dgm:prSet/>
      <dgm:spPr/>
      <dgm:t>
        <a:bodyPr/>
        <a:lstStyle/>
        <a:p>
          <a:endParaRPr kumimoji="1" lang="ja-JP" altLang="en-US"/>
        </a:p>
      </dgm:t>
    </dgm:pt>
    <dgm:pt modelId="{E08D3B5F-A87D-404A-ACDF-8C2DC1A94BAF}" type="pres">
      <dgm:prSet presAssocID="{91B65C06-0E58-4D5E-8BFA-3AC2024FAE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82EE7E-395A-42DA-8044-B753D971EEC1}" type="pres">
      <dgm:prSet presAssocID="{A64B534E-3843-4919-BD25-376503310DF0}" presName="hierRoot1" presStyleCnt="0">
        <dgm:presLayoutVars>
          <dgm:hierBranch val="init"/>
        </dgm:presLayoutVars>
      </dgm:prSet>
      <dgm:spPr/>
    </dgm:pt>
    <dgm:pt modelId="{3B45AC04-A481-4E2E-9663-3853C501334E}" type="pres">
      <dgm:prSet presAssocID="{A64B534E-3843-4919-BD25-376503310DF0}" presName="rootComposite1" presStyleCnt="0"/>
      <dgm:spPr/>
    </dgm:pt>
    <dgm:pt modelId="{B9AF20C4-F3D8-4EA2-A649-607ABE5F5A54}" type="pres">
      <dgm:prSet presAssocID="{A64B534E-3843-4919-BD25-376503310DF0}" presName="rootText1" presStyleLbl="node0" presStyleIdx="0" presStyleCnt="1" custScaleX="165835" custScaleY="78733">
        <dgm:presLayoutVars>
          <dgm:chPref val="3"/>
        </dgm:presLayoutVars>
      </dgm:prSet>
      <dgm:spPr/>
    </dgm:pt>
    <dgm:pt modelId="{541DAD2A-7430-47C9-B766-15EF9F3996F5}" type="pres">
      <dgm:prSet presAssocID="{A64B534E-3843-4919-BD25-376503310DF0}" presName="rootConnector1" presStyleLbl="node1" presStyleIdx="0" presStyleCnt="0"/>
      <dgm:spPr/>
    </dgm:pt>
    <dgm:pt modelId="{D76EB8A0-C060-417A-AE12-A337E61369E1}" type="pres">
      <dgm:prSet presAssocID="{A64B534E-3843-4919-BD25-376503310DF0}" presName="hierChild2" presStyleCnt="0"/>
      <dgm:spPr/>
    </dgm:pt>
    <dgm:pt modelId="{3F89A830-CC2A-4668-A5CB-F0EFB5A54C1C}" type="pres">
      <dgm:prSet presAssocID="{99B3A936-1526-45C2-BF40-74C5A33730A4}" presName="Name37" presStyleLbl="parChTrans1D2" presStyleIdx="0" presStyleCnt="5"/>
      <dgm:spPr/>
    </dgm:pt>
    <dgm:pt modelId="{E9CFBD16-EEBE-4F93-980E-5FE659BFFE36}" type="pres">
      <dgm:prSet presAssocID="{426F916E-45B4-437A-A1C7-5DCB2868CFC0}" presName="hierRoot2" presStyleCnt="0">
        <dgm:presLayoutVars>
          <dgm:hierBranch/>
        </dgm:presLayoutVars>
      </dgm:prSet>
      <dgm:spPr/>
    </dgm:pt>
    <dgm:pt modelId="{EBC30094-1084-48AC-94D9-76D50EC0DEB3}" type="pres">
      <dgm:prSet presAssocID="{426F916E-45B4-437A-A1C7-5DCB2868CFC0}" presName="rootComposite" presStyleCnt="0"/>
      <dgm:spPr/>
    </dgm:pt>
    <dgm:pt modelId="{E0F1260C-678F-4839-9C4F-2A80CD53C1FA}" type="pres">
      <dgm:prSet presAssocID="{426F916E-45B4-437A-A1C7-5DCB2868CFC0}" presName="rootText" presStyleLbl="node2" presStyleIdx="0" presStyleCnt="5">
        <dgm:presLayoutVars>
          <dgm:chPref val="3"/>
        </dgm:presLayoutVars>
      </dgm:prSet>
      <dgm:spPr/>
    </dgm:pt>
    <dgm:pt modelId="{4ADD5F52-E63F-46A0-8BF3-2F9EF961A030}" type="pres">
      <dgm:prSet presAssocID="{426F916E-45B4-437A-A1C7-5DCB2868CFC0}" presName="rootConnector" presStyleLbl="node2" presStyleIdx="0" presStyleCnt="5"/>
      <dgm:spPr/>
    </dgm:pt>
    <dgm:pt modelId="{05FD6B2D-BB99-4A21-A827-8EFD52FF2005}" type="pres">
      <dgm:prSet presAssocID="{426F916E-45B4-437A-A1C7-5DCB2868CFC0}" presName="hierChild4" presStyleCnt="0"/>
      <dgm:spPr/>
    </dgm:pt>
    <dgm:pt modelId="{35FDF698-729D-4A48-BCC3-DE4D2055F28D}" type="pres">
      <dgm:prSet presAssocID="{CF40039C-0E11-4C06-8CBA-8783CCE95F86}" presName="Name35" presStyleLbl="parChTrans1D3" presStyleIdx="0" presStyleCnt="5"/>
      <dgm:spPr/>
    </dgm:pt>
    <dgm:pt modelId="{FD4B5545-3E8A-4D2D-A305-C5C8E58E211E}" type="pres">
      <dgm:prSet presAssocID="{796E1460-8427-411D-8833-109A1F648BC4}" presName="hierRoot2" presStyleCnt="0">
        <dgm:presLayoutVars>
          <dgm:hierBranch val="init"/>
        </dgm:presLayoutVars>
      </dgm:prSet>
      <dgm:spPr/>
    </dgm:pt>
    <dgm:pt modelId="{39760AAC-8E55-4D1C-93E6-77B83EA0DEEB}" type="pres">
      <dgm:prSet presAssocID="{796E1460-8427-411D-8833-109A1F648BC4}" presName="rootComposite" presStyleCnt="0"/>
      <dgm:spPr/>
    </dgm:pt>
    <dgm:pt modelId="{A77183B7-D5FC-41AE-9ACC-60A6BB3663C8}" type="pres">
      <dgm:prSet presAssocID="{796E1460-8427-411D-8833-109A1F648BC4}" presName="rootText" presStyleLbl="node3" presStyleIdx="0" presStyleCnt="5">
        <dgm:presLayoutVars>
          <dgm:chPref val="3"/>
        </dgm:presLayoutVars>
      </dgm:prSet>
      <dgm:spPr/>
    </dgm:pt>
    <dgm:pt modelId="{A6CCEFD7-8546-43E8-9AA4-7EE06BD87E7E}" type="pres">
      <dgm:prSet presAssocID="{796E1460-8427-411D-8833-109A1F648BC4}" presName="rootConnector" presStyleLbl="node3" presStyleIdx="0" presStyleCnt="5"/>
      <dgm:spPr/>
    </dgm:pt>
    <dgm:pt modelId="{9B27F4E7-41CB-4D0C-8BAE-F10192F30059}" type="pres">
      <dgm:prSet presAssocID="{796E1460-8427-411D-8833-109A1F648BC4}" presName="hierChild4" presStyleCnt="0"/>
      <dgm:spPr/>
    </dgm:pt>
    <dgm:pt modelId="{643889D5-8837-47C9-863D-5C806B7CAB99}" type="pres">
      <dgm:prSet presAssocID="{8EE70E09-9372-463D-9479-0402F9892739}" presName="Name37" presStyleLbl="parChTrans1D4" presStyleIdx="0" presStyleCnt="10"/>
      <dgm:spPr/>
    </dgm:pt>
    <dgm:pt modelId="{F75921B3-E658-492C-B93B-20310FEB9BE3}" type="pres">
      <dgm:prSet presAssocID="{435395F2-BF43-4586-A8A1-03004440F6C6}" presName="hierRoot2" presStyleCnt="0">
        <dgm:presLayoutVars>
          <dgm:hierBranch/>
        </dgm:presLayoutVars>
      </dgm:prSet>
      <dgm:spPr/>
    </dgm:pt>
    <dgm:pt modelId="{4DF2CCA4-7B1F-45CA-968C-EAB48777E22D}" type="pres">
      <dgm:prSet presAssocID="{435395F2-BF43-4586-A8A1-03004440F6C6}" presName="rootComposite" presStyleCnt="0"/>
      <dgm:spPr/>
    </dgm:pt>
    <dgm:pt modelId="{8F4F240F-904D-467A-B0C1-B1BBDAA66E20}" type="pres">
      <dgm:prSet presAssocID="{435395F2-BF43-4586-A8A1-03004440F6C6}" presName="rootText" presStyleLbl="node4" presStyleIdx="0" presStyleCnt="10">
        <dgm:presLayoutVars>
          <dgm:chPref val="3"/>
        </dgm:presLayoutVars>
      </dgm:prSet>
      <dgm:spPr/>
    </dgm:pt>
    <dgm:pt modelId="{64EFED9A-3811-4256-BEAB-F0B789CDEB88}" type="pres">
      <dgm:prSet presAssocID="{435395F2-BF43-4586-A8A1-03004440F6C6}" presName="rootConnector" presStyleLbl="node4" presStyleIdx="0" presStyleCnt="10"/>
      <dgm:spPr/>
    </dgm:pt>
    <dgm:pt modelId="{5945A369-2FD5-4006-AEC5-7C3AEDCEE23D}" type="pres">
      <dgm:prSet presAssocID="{435395F2-BF43-4586-A8A1-03004440F6C6}" presName="hierChild4" presStyleCnt="0"/>
      <dgm:spPr/>
    </dgm:pt>
    <dgm:pt modelId="{36B3A620-B14F-4212-AC63-E96865196780}" type="pres">
      <dgm:prSet presAssocID="{7B6D0B75-8102-4B4C-9C15-8375C8FBCCAD}" presName="Name35" presStyleLbl="parChTrans1D4" presStyleIdx="1" presStyleCnt="10"/>
      <dgm:spPr/>
    </dgm:pt>
    <dgm:pt modelId="{26E41718-7273-4F50-B579-A11A28627756}" type="pres">
      <dgm:prSet presAssocID="{6D1CB644-9E97-414E-A227-24E6F8A757EA}" presName="hierRoot2" presStyleCnt="0">
        <dgm:presLayoutVars>
          <dgm:hierBranch val="init"/>
        </dgm:presLayoutVars>
      </dgm:prSet>
      <dgm:spPr/>
    </dgm:pt>
    <dgm:pt modelId="{B01C0B75-6276-4A1A-A73F-8DD391F5BAE3}" type="pres">
      <dgm:prSet presAssocID="{6D1CB644-9E97-414E-A227-24E6F8A757EA}" presName="rootComposite" presStyleCnt="0"/>
      <dgm:spPr/>
    </dgm:pt>
    <dgm:pt modelId="{C5092E3C-79AA-4692-BC2E-619B318EB8D7}" type="pres">
      <dgm:prSet presAssocID="{6D1CB644-9E97-414E-A227-24E6F8A757EA}" presName="rootText" presStyleLbl="node4" presStyleIdx="1" presStyleCnt="10">
        <dgm:presLayoutVars>
          <dgm:chPref val="3"/>
        </dgm:presLayoutVars>
      </dgm:prSet>
      <dgm:spPr/>
    </dgm:pt>
    <dgm:pt modelId="{D8BF765B-AD39-4061-B673-6F5800A3EF66}" type="pres">
      <dgm:prSet presAssocID="{6D1CB644-9E97-414E-A227-24E6F8A757EA}" presName="rootConnector" presStyleLbl="node4" presStyleIdx="1" presStyleCnt="10"/>
      <dgm:spPr/>
    </dgm:pt>
    <dgm:pt modelId="{D652B4E0-C112-4147-AE02-876937A98561}" type="pres">
      <dgm:prSet presAssocID="{6D1CB644-9E97-414E-A227-24E6F8A757EA}" presName="hierChild4" presStyleCnt="0"/>
      <dgm:spPr/>
    </dgm:pt>
    <dgm:pt modelId="{531735B8-AB5C-441F-8830-255456FCECFF}" type="pres">
      <dgm:prSet presAssocID="{6D1CB644-9E97-414E-A227-24E6F8A757EA}" presName="hierChild5" presStyleCnt="0"/>
      <dgm:spPr/>
    </dgm:pt>
    <dgm:pt modelId="{37183B7D-AB77-4EBD-A175-7592CA97F150}" type="pres">
      <dgm:prSet presAssocID="{435395F2-BF43-4586-A8A1-03004440F6C6}" presName="hierChild5" presStyleCnt="0"/>
      <dgm:spPr/>
    </dgm:pt>
    <dgm:pt modelId="{E00F917A-B4CC-44AC-AC1E-629B13EA5DD1}" type="pres">
      <dgm:prSet presAssocID="{796E1460-8427-411D-8833-109A1F648BC4}" presName="hierChild5" presStyleCnt="0"/>
      <dgm:spPr/>
    </dgm:pt>
    <dgm:pt modelId="{04729C90-496C-4473-A24D-8E562A27CEF6}" type="pres">
      <dgm:prSet presAssocID="{426F916E-45B4-437A-A1C7-5DCB2868CFC0}" presName="hierChild5" presStyleCnt="0"/>
      <dgm:spPr/>
    </dgm:pt>
    <dgm:pt modelId="{D0540685-BFC3-4E04-ABD5-EE784AE25E3A}" type="pres">
      <dgm:prSet presAssocID="{94C9060D-5158-4A1A-AFBB-9B9B7AF7774F}" presName="Name37" presStyleLbl="parChTrans1D2" presStyleIdx="1" presStyleCnt="5"/>
      <dgm:spPr/>
    </dgm:pt>
    <dgm:pt modelId="{FFD0FF3B-8D94-4ADA-9A40-FE7B33E44F88}" type="pres">
      <dgm:prSet presAssocID="{74A04111-A1F3-44DA-8ADF-A663FD14AEBB}" presName="hierRoot2" presStyleCnt="0">
        <dgm:presLayoutVars>
          <dgm:hierBranch val="init"/>
        </dgm:presLayoutVars>
      </dgm:prSet>
      <dgm:spPr/>
    </dgm:pt>
    <dgm:pt modelId="{FCD46E5D-0364-4B0E-A387-E3399D92477B}" type="pres">
      <dgm:prSet presAssocID="{74A04111-A1F3-44DA-8ADF-A663FD14AEBB}" presName="rootComposite" presStyleCnt="0"/>
      <dgm:spPr/>
    </dgm:pt>
    <dgm:pt modelId="{DC4DE84E-D88A-42CE-ABD8-EFA94B4E2252}" type="pres">
      <dgm:prSet presAssocID="{74A04111-A1F3-44DA-8ADF-A663FD14AEBB}" presName="rootText" presStyleLbl="node2" presStyleIdx="1" presStyleCnt="5">
        <dgm:presLayoutVars>
          <dgm:chPref val="3"/>
        </dgm:presLayoutVars>
      </dgm:prSet>
      <dgm:spPr/>
    </dgm:pt>
    <dgm:pt modelId="{727ED387-BA78-45B8-AA97-CF6E1E27C221}" type="pres">
      <dgm:prSet presAssocID="{74A04111-A1F3-44DA-8ADF-A663FD14AEBB}" presName="rootConnector" presStyleLbl="node2" presStyleIdx="1" presStyleCnt="5"/>
      <dgm:spPr/>
    </dgm:pt>
    <dgm:pt modelId="{3A55E9FF-1818-4100-BDE9-C8C9F491168B}" type="pres">
      <dgm:prSet presAssocID="{74A04111-A1F3-44DA-8ADF-A663FD14AEBB}" presName="hierChild4" presStyleCnt="0"/>
      <dgm:spPr/>
    </dgm:pt>
    <dgm:pt modelId="{AD2E1A14-EF06-4A1D-83E8-4091522BF0B2}" type="pres">
      <dgm:prSet presAssocID="{BB588B16-8E60-4864-ABC2-6EDFEAE612BA}" presName="Name37" presStyleLbl="parChTrans1D3" presStyleIdx="1" presStyleCnt="5"/>
      <dgm:spPr/>
    </dgm:pt>
    <dgm:pt modelId="{3CB1D940-C85F-49F6-8149-C380F6307786}" type="pres">
      <dgm:prSet presAssocID="{C76FAE34-BFFC-483B-8401-5D9FA3D8ED64}" presName="hierRoot2" presStyleCnt="0">
        <dgm:presLayoutVars>
          <dgm:hierBranch val="init"/>
        </dgm:presLayoutVars>
      </dgm:prSet>
      <dgm:spPr/>
    </dgm:pt>
    <dgm:pt modelId="{B0E8DFAD-47C8-416F-9326-1C1525B1DD67}" type="pres">
      <dgm:prSet presAssocID="{C76FAE34-BFFC-483B-8401-5D9FA3D8ED64}" presName="rootComposite" presStyleCnt="0"/>
      <dgm:spPr/>
    </dgm:pt>
    <dgm:pt modelId="{DA401DDF-EE3C-4526-8236-525D097B1600}" type="pres">
      <dgm:prSet presAssocID="{C76FAE34-BFFC-483B-8401-5D9FA3D8ED64}" presName="rootText" presStyleLbl="node3" presStyleIdx="1" presStyleCnt="5">
        <dgm:presLayoutVars>
          <dgm:chPref val="3"/>
        </dgm:presLayoutVars>
      </dgm:prSet>
      <dgm:spPr/>
    </dgm:pt>
    <dgm:pt modelId="{FAB0B5F6-A9B9-433F-AC60-F3C72AB4F919}" type="pres">
      <dgm:prSet presAssocID="{C76FAE34-BFFC-483B-8401-5D9FA3D8ED64}" presName="rootConnector" presStyleLbl="node3" presStyleIdx="1" presStyleCnt="5"/>
      <dgm:spPr/>
    </dgm:pt>
    <dgm:pt modelId="{ECF0F274-6F34-432D-9285-9A8E4DCECAF6}" type="pres">
      <dgm:prSet presAssocID="{C76FAE34-BFFC-483B-8401-5D9FA3D8ED64}" presName="hierChild4" presStyleCnt="0"/>
      <dgm:spPr/>
    </dgm:pt>
    <dgm:pt modelId="{19219888-F946-40DD-83EC-F452F61A156D}" type="pres">
      <dgm:prSet presAssocID="{E0A7A858-29EA-44A9-B2FA-B9147F827218}" presName="Name37" presStyleLbl="parChTrans1D4" presStyleIdx="2" presStyleCnt="10"/>
      <dgm:spPr/>
    </dgm:pt>
    <dgm:pt modelId="{EA8A59CF-916C-43ED-A3EB-2CB6FB7E6BC4}" type="pres">
      <dgm:prSet presAssocID="{3AEA13D1-A625-4FD4-8819-130C9289946F}" presName="hierRoot2" presStyleCnt="0">
        <dgm:presLayoutVars>
          <dgm:hierBranch/>
        </dgm:presLayoutVars>
      </dgm:prSet>
      <dgm:spPr/>
    </dgm:pt>
    <dgm:pt modelId="{70F2B719-58A9-4155-B347-B7E2601BC9AE}" type="pres">
      <dgm:prSet presAssocID="{3AEA13D1-A625-4FD4-8819-130C9289946F}" presName="rootComposite" presStyleCnt="0"/>
      <dgm:spPr/>
    </dgm:pt>
    <dgm:pt modelId="{09949371-FAE6-4364-AD40-C0D06B633D18}" type="pres">
      <dgm:prSet presAssocID="{3AEA13D1-A625-4FD4-8819-130C9289946F}" presName="rootText" presStyleLbl="node4" presStyleIdx="2" presStyleCnt="10">
        <dgm:presLayoutVars>
          <dgm:chPref val="3"/>
        </dgm:presLayoutVars>
      </dgm:prSet>
      <dgm:spPr/>
    </dgm:pt>
    <dgm:pt modelId="{3D03573A-DAE8-4DC4-BA82-A6C7418BD502}" type="pres">
      <dgm:prSet presAssocID="{3AEA13D1-A625-4FD4-8819-130C9289946F}" presName="rootConnector" presStyleLbl="node4" presStyleIdx="2" presStyleCnt="10"/>
      <dgm:spPr/>
    </dgm:pt>
    <dgm:pt modelId="{0C2B7184-7EAA-45A8-80BD-4E292560FB78}" type="pres">
      <dgm:prSet presAssocID="{3AEA13D1-A625-4FD4-8819-130C9289946F}" presName="hierChild4" presStyleCnt="0"/>
      <dgm:spPr/>
    </dgm:pt>
    <dgm:pt modelId="{F1205CC2-ED3F-45D1-A0DE-AFF55E41C206}" type="pres">
      <dgm:prSet presAssocID="{84B12BAA-942E-43B0-8BA3-3D49989B00C5}" presName="Name35" presStyleLbl="parChTrans1D4" presStyleIdx="3" presStyleCnt="10"/>
      <dgm:spPr/>
    </dgm:pt>
    <dgm:pt modelId="{DF2777E4-0526-454D-8060-26A9D6C107D1}" type="pres">
      <dgm:prSet presAssocID="{8764FF62-2CEE-4233-BCB8-7CD0C75C01B9}" presName="hierRoot2" presStyleCnt="0">
        <dgm:presLayoutVars>
          <dgm:hierBranch val="init"/>
        </dgm:presLayoutVars>
      </dgm:prSet>
      <dgm:spPr/>
    </dgm:pt>
    <dgm:pt modelId="{F1B35DB6-C7D6-45F8-B808-10BC8404C403}" type="pres">
      <dgm:prSet presAssocID="{8764FF62-2CEE-4233-BCB8-7CD0C75C01B9}" presName="rootComposite" presStyleCnt="0"/>
      <dgm:spPr/>
    </dgm:pt>
    <dgm:pt modelId="{A01385D9-D4E1-4412-8516-BA2F7D2EF295}" type="pres">
      <dgm:prSet presAssocID="{8764FF62-2CEE-4233-BCB8-7CD0C75C01B9}" presName="rootText" presStyleLbl="node4" presStyleIdx="3" presStyleCnt="10">
        <dgm:presLayoutVars>
          <dgm:chPref val="3"/>
        </dgm:presLayoutVars>
      </dgm:prSet>
      <dgm:spPr/>
    </dgm:pt>
    <dgm:pt modelId="{4CBFCB60-A3A2-47C1-8770-33ED2EBE6CD6}" type="pres">
      <dgm:prSet presAssocID="{8764FF62-2CEE-4233-BCB8-7CD0C75C01B9}" presName="rootConnector" presStyleLbl="node4" presStyleIdx="3" presStyleCnt="10"/>
      <dgm:spPr/>
    </dgm:pt>
    <dgm:pt modelId="{8C875FB5-83E3-4D77-B3C8-07BC093B581D}" type="pres">
      <dgm:prSet presAssocID="{8764FF62-2CEE-4233-BCB8-7CD0C75C01B9}" presName="hierChild4" presStyleCnt="0"/>
      <dgm:spPr/>
    </dgm:pt>
    <dgm:pt modelId="{02321311-4765-469A-8CE5-F0620B9418E5}" type="pres">
      <dgm:prSet presAssocID="{8764FF62-2CEE-4233-BCB8-7CD0C75C01B9}" presName="hierChild5" presStyleCnt="0"/>
      <dgm:spPr/>
    </dgm:pt>
    <dgm:pt modelId="{A690F1AC-0CF6-4ED4-BAE1-2D61E64C912F}" type="pres">
      <dgm:prSet presAssocID="{3AEA13D1-A625-4FD4-8819-130C9289946F}" presName="hierChild5" presStyleCnt="0"/>
      <dgm:spPr/>
    </dgm:pt>
    <dgm:pt modelId="{CFB01645-80E1-4BD4-B890-86110AD1FDF0}" type="pres">
      <dgm:prSet presAssocID="{C76FAE34-BFFC-483B-8401-5D9FA3D8ED64}" presName="hierChild5" presStyleCnt="0"/>
      <dgm:spPr/>
    </dgm:pt>
    <dgm:pt modelId="{558FE531-C705-41E7-B2D6-5596F6BEB4EA}" type="pres">
      <dgm:prSet presAssocID="{74A04111-A1F3-44DA-8ADF-A663FD14AEBB}" presName="hierChild5" presStyleCnt="0"/>
      <dgm:spPr/>
    </dgm:pt>
    <dgm:pt modelId="{270E137B-80C7-4FAE-83EB-C4627CC14223}" type="pres">
      <dgm:prSet presAssocID="{AD40BA31-B030-44C8-ACAA-4122AF0FD4D7}" presName="Name37" presStyleLbl="parChTrans1D2" presStyleIdx="2" presStyleCnt="5"/>
      <dgm:spPr/>
    </dgm:pt>
    <dgm:pt modelId="{6773CF4D-6A4D-4E6E-ACA5-20327DB48EC4}" type="pres">
      <dgm:prSet presAssocID="{362888AA-D33B-41CB-A519-057CAD016F2A}" presName="hierRoot2" presStyleCnt="0">
        <dgm:presLayoutVars>
          <dgm:hierBranch val="init"/>
        </dgm:presLayoutVars>
      </dgm:prSet>
      <dgm:spPr/>
    </dgm:pt>
    <dgm:pt modelId="{941A67D8-4876-434A-B20C-F7212FE339AB}" type="pres">
      <dgm:prSet presAssocID="{362888AA-D33B-41CB-A519-057CAD016F2A}" presName="rootComposite" presStyleCnt="0"/>
      <dgm:spPr/>
    </dgm:pt>
    <dgm:pt modelId="{271186B7-E327-49F2-BB1E-05A4A3F9E5A3}" type="pres">
      <dgm:prSet presAssocID="{362888AA-D33B-41CB-A519-057CAD016F2A}" presName="rootText" presStyleLbl="node2" presStyleIdx="2" presStyleCnt="5">
        <dgm:presLayoutVars>
          <dgm:chPref val="3"/>
        </dgm:presLayoutVars>
      </dgm:prSet>
      <dgm:spPr/>
    </dgm:pt>
    <dgm:pt modelId="{B71B5B5C-44DE-4182-95FB-040C1E95C2B1}" type="pres">
      <dgm:prSet presAssocID="{362888AA-D33B-41CB-A519-057CAD016F2A}" presName="rootConnector" presStyleLbl="node2" presStyleIdx="2" presStyleCnt="5"/>
      <dgm:spPr/>
    </dgm:pt>
    <dgm:pt modelId="{BE243D11-28EA-4BE4-A9E7-BF4381EB63CC}" type="pres">
      <dgm:prSet presAssocID="{362888AA-D33B-41CB-A519-057CAD016F2A}" presName="hierChild4" presStyleCnt="0"/>
      <dgm:spPr/>
    </dgm:pt>
    <dgm:pt modelId="{7FACC9D3-8ED3-471C-9AE1-500686EAEB35}" type="pres">
      <dgm:prSet presAssocID="{4080CFB6-6D65-4FD7-B0BF-B95218AA1CD3}" presName="Name37" presStyleLbl="parChTrans1D3" presStyleIdx="2" presStyleCnt="5"/>
      <dgm:spPr/>
    </dgm:pt>
    <dgm:pt modelId="{4E2BB70B-E40B-4A2F-96CA-BD63E816D229}" type="pres">
      <dgm:prSet presAssocID="{8B1B63C3-84AA-4CE2-8286-366833B76B62}" presName="hierRoot2" presStyleCnt="0">
        <dgm:presLayoutVars>
          <dgm:hierBranch val="init"/>
        </dgm:presLayoutVars>
      </dgm:prSet>
      <dgm:spPr/>
    </dgm:pt>
    <dgm:pt modelId="{DCA58BA1-9F86-43D8-BADC-EE981C0A1EA4}" type="pres">
      <dgm:prSet presAssocID="{8B1B63C3-84AA-4CE2-8286-366833B76B62}" presName="rootComposite" presStyleCnt="0"/>
      <dgm:spPr/>
    </dgm:pt>
    <dgm:pt modelId="{EFDDAF43-2B98-4155-B2FF-25FABA73BD58}" type="pres">
      <dgm:prSet presAssocID="{8B1B63C3-84AA-4CE2-8286-366833B76B62}" presName="rootText" presStyleLbl="node3" presStyleIdx="2" presStyleCnt="5">
        <dgm:presLayoutVars>
          <dgm:chPref val="3"/>
        </dgm:presLayoutVars>
      </dgm:prSet>
      <dgm:spPr/>
    </dgm:pt>
    <dgm:pt modelId="{C7C6A77D-0340-4101-8C4A-1BECAA630AB5}" type="pres">
      <dgm:prSet presAssocID="{8B1B63C3-84AA-4CE2-8286-366833B76B62}" presName="rootConnector" presStyleLbl="node3" presStyleIdx="2" presStyleCnt="5"/>
      <dgm:spPr/>
    </dgm:pt>
    <dgm:pt modelId="{770354C4-BCC2-45F7-8EE9-3E1F2A1AC03A}" type="pres">
      <dgm:prSet presAssocID="{8B1B63C3-84AA-4CE2-8286-366833B76B62}" presName="hierChild4" presStyleCnt="0"/>
      <dgm:spPr/>
    </dgm:pt>
    <dgm:pt modelId="{B9BED033-00AC-40F0-B8F7-848FC6FBFDAE}" type="pres">
      <dgm:prSet presAssocID="{1417E68B-51E4-461C-AF44-4B298325383F}" presName="Name37" presStyleLbl="parChTrans1D4" presStyleIdx="4" presStyleCnt="10"/>
      <dgm:spPr/>
    </dgm:pt>
    <dgm:pt modelId="{F9231A47-49C4-4F4F-9868-32BED5BAF9B2}" type="pres">
      <dgm:prSet presAssocID="{0804C43E-A6A0-4C0C-AD55-0ADF0590DC85}" presName="hierRoot2" presStyleCnt="0">
        <dgm:presLayoutVars>
          <dgm:hierBranch/>
        </dgm:presLayoutVars>
      </dgm:prSet>
      <dgm:spPr/>
    </dgm:pt>
    <dgm:pt modelId="{EEFB10E5-9977-495B-BD3F-0AA0EEED484F}" type="pres">
      <dgm:prSet presAssocID="{0804C43E-A6A0-4C0C-AD55-0ADF0590DC85}" presName="rootComposite" presStyleCnt="0"/>
      <dgm:spPr/>
    </dgm:pt>
    <dgm:pt modelId="{1CD87A84-32A5-451D-BEAD-EF798073F811}" type="pres">
      <dgm:prSet presAssocID="{0804C43E-A6A0-4C0C-AD55-0ADF0590DC85}" presName="rootText" presStyleLbl="node4" presStyleIdx="4" presStyleCnt="10">
        <dgm:presLayoutVars>
          <dgm:chPref val="3"/>
        </dgm:presLayoutVars>
      </dgm:prSet>
      <dgm:spPr/>
    </dgm:pt>
    <dgm:pt modelId="{C52B4AD5-F8C7-4083-973E-48A241CFCA25}" type="pres">
      <dgm:prSet presAssocID="{0804C43E-A6A0-4C0C-AD55-0ADF0590DC85}" presName="rootConnector" presStyleLbl="node4" presStyleIdx="4" presStyleCnt="10"/>
      <dgm:spPr/>
    </dgm:pt>
    <dgm:pt modelId="{CB6E2273-CE6E-495A-9224-DAA9DDC00D7D}" type="pres">
      <dgm:prSet presAssocID="{0804C43E-A6A0-4C0C-AD55-0ADF0590DC85}" presName="hierChild4" presStyleCnt="0"/>
      <dgm:spPr/>
    </dgm:pt>
    <dgm:pt modelId="{BA82ED53-C10E-4F57-95E0-BEDC48996DE3}" type="pres">
      <dgm:prSet presAssocID="{E76833AA-4887-4B16-9743-D27047F10B48}" presName="Name35" presStyleLbl="parChTrans1D4" presStyleIdx="5" presStyleCnt="10"/>
      <dgm:spPr/>
    </dgm:pt>
    <dgm:pt modelId="{7D855ABB-AED8-42D2-BDCC-B7ACDF218EEB}" type="pres">
      <dgm:prSet presAssocID="{93A09512-D1B6-4B70-9B0C-177D84BA506C}" presName="hierRoot2" presStyleCnt="0">
        <dgm:presLayoutVars>
          <dgm:hierBranch/>
        </dgm:presLayoutVars>
      </dgm:prSet>
      <dgm:spPr/>
    </dgm:pt>
    <dgm:pt modelId="{0AC1BE42-B629-4970-BBA2-392EC6902DC9}" type="pres">
      <dgm:prSet presAssocID="{93A09512-D1B6-4B70-9B0C-177D84BA506C}" presName="rootComposite" presStyleCnt="0"/>
      <dgm:spPr/>
    </dgm:pt>
    <dgm:pt modelId="{3E3BE484-0AC9-41C9-87FB-503563275C3A}" type="pres">
      <dgm:prSet presAssocID="{93A09512-D1B6-4B70-9B0C-177D84BA506C}" presName="rootText" presStyleLbl="node4" presStyleIdx="5" presStyleCnt="10">
        <dgm:presLayoutVars>
          <dgm:chPref val="3"/>
        </dgm:presLayoutVars>
      </dgm:prSet>
      <dgm:spPr/>
    </dgm:pt>
    <dgm:pt modelId="{003B5ACD-D7A0-4883-8A00-AAE4789702AD}" type="pres">
      <dgm:prSet presAssocID="{93A09512-D1B6-4B70-9B0C-177D84BA506C}" presName="rootConnector" presStyleLbl="node4" presStyleIdx="5" presStyleCnt="10"/>
      <dgm:spPr/>
    </dgm:pt>
    <dgm:pt modelId="{1531F3BE-DA01-4D60-A490-AF47B76BDE21}" type="pres">
      <dgm:prSet presAssocID="{93A09512-D1B6-4B70-9B0C-177D84BA506C}" presName="hierChild4" presStyleCnt="0"/>
      <dgm:spPr/>
    </dgm:pt>
    <dgm:pt modelId="{C478A868-5AD7-492F-9202-DE399CE24E38}" type="pres">
      <dgm:prSet presAssocID="{93A09512-D1B6-4B70-9B0C-177D84BA506C}" presName="hierChild5" presStyleCnt="0"/>
      <dgm:spPr/>
    </dgm:pt>
    <dgm:pt modelId="{335E487F-E3B6-488E-A671-F666F028EF63}" type="pres">
      <dgm:prSet presAssocID="{0804C43E-A6A0-4C0C-AD55-0ADF0590DC85}" presName="hierChild5" presStyleCnt="0"/>
      <dgm:spPr/>
    </dgm:pt>
    <dgm:pt modelId="{3B733DC3-F378-4507-99F2-0705D534B5C6}" type="pres">
      <dgm:prSet presAssocID="{8B1B63C3-84AA-4CE2-8286-366833B76B62}" presName="hierChild5" presStyleCnt="0"/>
      <dgm:spPr/>
    </dgm:pt>
    <dgm:pt modelId="{A9575D66-F86A-4FA1-BA5B-180EAA6AC069}" type="pres">
      <dgm:prSet presAssocID="{362888AA-D33B-41CB-A519-057CAD016F2A}" presName="hierChild5" presStyleCnt="0"/>
      <dgm:spPr/>
    </dgm:pt>
    <dgm:pt modelId="{FEB74E5B-8584-4945-826A-420B2D6C602C}" type="pres">
      <dgm:prSet presAssocID="{1135D06C-000A-4D08-95DA-025BD14C418E}" presName="Name37" presStyleLbl="parChTrans1D2" presStyleIdx="3" presStyleCnt="5"/>
      <dgm:spPr/>
    </dgm:pt>
    <dgm:pt modelId="{1D6A5D0C-14E3-4347-B2FA-BC4B6A167EF9}" type="pres">
      <dgm:prSet presAssocID="{36026C07-26DF-4BFA-BB37-0AA1BA68A845}" presName="hierRoot2" presStyleCnt="0">
        <dgm:presLayoutVars>
          <dgm:hierBranch val="init"/>
        </dgm:presLayoutVars>
      </dgm:prSet>
      <dgm:spPr/>
    </dgm:pt>
    <dgm:pt modelId="{9526FE3F-9E7B-4966-9FAF-892C11DA2B8B}" type="pres">
      <dgm:prSet presAssocID="{36026C07-26DF-4BFA-BB37-0AA1BA68A845}" presName="rootComposite" presStyleCnt="0"/>
      <dgm:spPr/>
    </dgm:pt>
    <dgm:pt modelId="{035320AF-C062-4EB2-B47F-BF953DFAF8C3}" type="pres">
      <dgm:prSet presAssocID="{36026C07-26DF-4BFA-BB37-0AA1BA68A845}" presName="rootText" presStyleLbl="node2" presStyleIdx="3" presStyleCnt="5">
        <dgm:presLayoutVars>
          <dgm:chPref val="3"/>
        </dgm:presLayoutVars>
      </dgm:prSet>
      <dgm:spPr/>
    </dgm:pt>
    <dgm:pt modelId="{A5E4780E-04D1-417B-B7D5-82631D07B0BB}" type="pres">
      <dgm:prSet presAssocID="{36026C07-26DF-4BFA-BB37-0AA1BA68A845}" presName="rootConnector" presStyleLbl="node2" presStyleIdx="3" presStyleCnt="5"/>
      <dgm:spPr/>
    </dgm:pt>
    <dgm:pt modelId="{3674595D-F141-4931-A9B5-C18F3A6FE915}" type="pres">
      <dgm:prSet presAssocID="{36026C07-26DF-4BFA-BB37-0AA1BA68A845}" presName="hierChild4" presStyleCnt="0"/>
      <dgm:spPr/>
    </dgm:pt>
    <dgm:pt modelId="{C931D89F-1F31-4BB8-9C0C-2ADF9422F445}" type="pres">
      <dgm:prSet presAssocID="{F8955A57-BC4D-4D61-9B8A-2AFEE7FF769B}" presName="Name37" presStyleLbl="parChTrans1D3" presStyleIdx="3" presStyleCnt="5"/>
      <dgm:spPr/>
    </dgm:pt>
    <dgm:pt modelId="{95DE9221-805D-4BEF-B1CF-59F070645860}" type="pres">
      <dgm:prSet presAssocID="{B6D885B7-4765-41C8-9DEA-99574C9BC908}" presName="hierRoot2" presStyleCnt="0">
        <dgm:presLayoutVars>
          <dgm:hierBranch val="init"/>
        </dgm:presLayoutVars>
      </dgm:prSet>
      <dgm:spPr/>
    </dgm:pt>
    <dgm:pt modelId="{04245E7E-587E-443F-820F-201FD68EC2D3}" type="pres">
      <dgm:prSet presAssocID="{B6D885B7-4765-41C8-9DEA-99574C9BC908}" presName="rootComposite" presStyleCnt="0"/>
      <dgm:spPr/>
    </dgm:pt>
    <dgm:pt modelId="{07E12A88-741A-4085-9186-D5E08DB98D80}" type="pres">
      <dgm:prSet presAssocID="{B6D885B7-4765-41C8-9DEA-99574C9BC908}" presName="rootText" presStyleLbl="node3" presStyleIdx="3" presStyleCnt="5">
        <dgm:presLayoutVars>
          <dgm:chPref val="3"/>
        </dgm:presLayoutVars>
      </dgm:prSet>
      <dgm:spPr/>
    </dgm:pt>
    <dgm:pt modelId="{AB9C20F8-3CE9-4826-B46C-DE3135271762}" type="pres">
      <dgm:prSet presAssocID="{B6D885B7-4765-41C8-9DEA-99574C9BC908}" presName="rootConnector" presStyleLbl="node3" presStyleIdx="3" presStyleCnt="5"/>
      <dgm:spPr/>
    </dgm:pt>
    <dgm:pt modelId="{FC98DF5B-71F2-4F8E-8971-C22606D680CC}" type="pres">
      <dgm:prSet presAssocID="{B6D885B7-4765-41C8-9DEA-99574C9BC908}" presName="hierChild4" presStyleCnt="0"/>
      <dgm:spPr/>
    </dgm:pt>
    <dgm:pt modelId="{C3C9374F-F7EB-488F-A8C4-0FA2CE175743}" type="pres">
      <dgm:prSet presAssocID="{F5C4BD4A-AAA9-40DB-9AF2-4590905B07D0}" presName="Name37" presStyleLbl="parChTrans1D4" presStyleIdx="6" presStyleCnt="10"/>
      <dgm:spPr/>
    </dgm:pt>
    <dgm:pt modelId="{9B3361E9-D908-4D9E-AC2D-86AE251C5D52}" type="pres">
      <dgm:prSet presAssocID="{9C12B247-73CF-460D-AC77-4934E68CC99C}" presName="hierRoot2" presStyleCnt="0">
        <dgm:presLayoutVars>
          <dgm:hierBranch/>
        </dgm:presLayoutVars>
      </dgm:prSet>
      <dgm:spPr/>
    </dgm:pt>
    <dgm:pt modelId="{89059F51-1273-49CE-AD1E-B5E955EAA898}" type="pres">
      <dgm:prSet presAssocID="{9C12B247-73CF-460D-AC77-4934E68CC99C}" presName="rootComposite" presStyleCnt="0"/>
      <dgm:spPr/>
    </dgm:pt>
    <dgm:pt modelId="{88605BB4-B798-472D-9DC8-66695EB90FBD}" type="pres">
      <dgm:prSet presAssocID="{9C12B247-73CF-460D-AC77-4934E68CC99C}" presName="rootText" presStyleLbl="node4" presStyleIdx="6" presStyleCnt="10">
        <dgm:presLayoutVars>
          <dgm:chPref val="3"/>
        </dgm:presLayoutVars>
      </dgm:prSet>
      <dgm:spPr/>
    </dgm:pt>
    <dgm:pt modelId="{2A003106-7886-450D-A2EC-6141BFC69CE6}" type="pres">
      <dgm:prSet presAssocID="{9C12B247-73CF-460D-AC77-4934E68CC99C}" presName="rootConnector" presStyleLbl="node4" presStyleIdx="6" presStyleCnt="10"/>
      <dgm:spPr/>
    </dgm:pt>
    <dgm:pt modelId="{14ED8164-DE9C-40D0-8F86-0D66E9DDB8C0}" type="pres">
      <dgm:prSet presAssocID="{9C12B247-73CF-460D-AC77-4934E68CC99C}" presName="hierChild4" presStyleCnt="0"/>
      <dgm:spPr/>
    </dgm:pt>
    <dgm:pt modelId="{FDF37737-B971-44C4-B9CB-726BB5D752CB}" type="pres">
      <dgm:prSet presAssocID="{F8C10AD2-140A-4962-9CA9-2B8041969077}" presName="Name35" presStyleLbl="parChTrans1D4" presStyleIdx="7" presStyleCnt="10"/>
      <dgm:spPr/>
    </dgm:pt>
    <dgm:pt modelId="{15B109D5-5C4B-4BEF-B0D2-A87736723236}" type="pres">
      <dgm:prSet presAssocID="{8AE4A8AC-520E-4EA6-B021-5A8D0D6F5375}" presName="hierRoot2" presStyleCnt="0">
        <dgm:presLayoutVars>
          <dgm:hierBranch val="init"/>
        </dgm:presLayoutVars>
      </dgm:prSet>
      <dgm:spPr/>
    </dgm:pt>
    <dgm:pt modelId="{61748944-8558-4F67-B4A3-D6A1774DFDF6}" type="pres">
      <dgm:prSet presAssocID="{8AE4A8AC-520E-4EA6-B021-5A8D0D6F5375}" presName="rootComposite" presStyleCnt="0"/>
      <dgm:spPr/>
    </dgm:pt>
    <dgm:pt modelId="{B04883C8-925F-4D6A-B0AA-CD670340FAB0}" type="pres">
      <dgm:prSet presAssocID="{8AE4A8AC-520E-4EA6-B021-5A8D0D6F5375}" presName="rootText" presStyleLbl="node4" presStyleIdx="7" presStyleCnt="10">
        <dgm:presLayoutVars>
          <dgm:chPref val="3"/>
        </dgm:presLayoutVars>
      </dgm:prSet>
      <dgm:spPr/>
    </dgm:pt>
    <dgm:pt modelId="{EA7910C7-C072-4C9C-BBB8-F27CFF37EA02}" type="pres">
      <dgm:prSet presAssocID="{8AE4A8AC-520E-4EA6-B021-5A8D0D6F5375}" presName="rootConnector" presStyleLbl="node4" presStyleIdx="7" presStyleCnt="10"/>
      <dgm:spPr/>
    </dgm:pt>
    <dgm:pt modelId="{AFC84788-C661-4A15-88CC-BC4903EA814E}" type="pres">
      <dgm:prSet presAssocID="{8AE4A8AC-520E-4EA6-B021-5A8D0D6F5375}" presName="hierChild4" presStyleCnt="0"/>
      <dgm:spPr/>
    </dgm:pt>
    <dgm:pt modelId="{281AA92C-5442-43F9-B61B-0F62183D2518}" type="pres">
      <dgm:prSet presAssocID="{8AE4A8AC-520E-4EA6-B021-5A8D0D6F5375}" presName="hierChild5" presStyleCnt="0"/>
      <dgm:spPr/>
    </dgm:pt>
    <dgm:pt modelId="{AB18D0AE-4E0B-43C2-A382-38BA27C7AB9F}" type="pres">
      <dgm:prSet presAssocID="{9C12B247-73CF-460D-AC77-4934E68CC99C}" presName="hierChild5" presStyleCnt="0"/>
      <dgm:spPr/>
    </dgm:pt>
    <dgm:pt modelId="{CDCEF592-92CC-452E-A0EA-9F80067302E5}" type="pres">
      <dgm:prSet presAssocID="{B6D885B7-4765-41C8-9DEA-99574C9BC908}" presName="hierChild5" presStyleCnt="0"/>
      <dgm:spPr/>
    </dgm:pt>
    <dgm:pt modelId="{906B07C7-0CF5-40AC-8BA7-99DAFA023A95}" type="pres">
      <dgm:prSet presAssocID="{36026C07-26DF-4BFA-BB37-0AA1BA68A845}" presName="hierChild5" presStyleCnt="0"/>
      <dgm:spPr/>
    </dgm:pt>
    <dgm:pt modelId="{159DC321-8C8C-4F3D-97F9-3F1D0EA95634}" type="pres">
      <dgm:prSet presAssocID="{6ADD1550-88FF-4EA9-93F7-4C2612D4F14C}" presName="Name37" presStyleLbl="parChTrans1D2" presStyleIdx="4" presStyleCnt="5"/>
      <dgm:spPr/>
    </dgm:pt>
    <dgm:pt modelId="{84E8956E-5564-4A72-B876-93B9EB8132D3}" type="pres">
      <dgm:prSet presAssocID="{14FB595A-647C-4470-8567-2543AB05F70D}" presName="hierRoot2" presStyleCnt="0">
        <dgm:presLayoutVars>
          <dgm:hierBranch val="init"/>
        </dgm:presLayoutVars>
      </dgm:prSet>
      <dgm:spPr/>
    </dgm:pt>
    <dgm:pt modelId="{FE6CD4D4-D33C-4710-9DD5-8982E2F7A9C9}" type="pres">
      <dgm:prSet presAssocID="{14FB595A-647C-4470-8567-2543AB05F70D}" presName="rootComposite" presStyleCnt="0"/>
      <dgm:spPr/>
    </dgm:pt>
    <dgm:pt modelId="{B415C9AA-9945-4FCD-B493-BC6657A58446}" type="pres">
      <dgm:prSet presAssocID="{14FB595A-647C-4470-8567-2543AB05F70D}" presName="rootText" presStyleLbl="node2" presStyleIdx="4" presStyleCnt="5">
        <dgm:presLayoutVars>
          <dgm:chPref val="3"/>
        </dgm:presLayoutVars>
      </dgm:prSet>
      <dgm:spPr/>
    </dgm:pt>
    <dgm:pt modelId="{92815FFB-A84D-4AD8-BB81-DEA0C7FF2C16}" type="pres">
      <dgm:prSet presAssocID="{14FB595A-647C-4470-8567-2543AB05F70D}" presName="rootConnector" presStyleLbl="node2" presStyleIdx="4" presStyleCnt="5"/>
      <dgm:spPr/>
    </dgm:pt>
    <dgm:pt modelId="{72745B91-32B8-4F58-B03E-40ED239CD855}" type="pres">
      <dgm:prSet presAssocID="{14FB595A-647C-4470-8567-2543AB05F70D}" presName="hierChild4" presStyleCnt="0"/>
      <dgm:spPr/>
    </dgm:pt>
    <dgm:pt modelId="{F53EFE2F-8214-4DC1-B17B-A1231948D714}" type="pres">
      <dgm:prSet presAssocID="{D654B164-C7E7-40A4-83CA-3F28ACF9D950}" presName="Name37" presStyleLbl="parChTrans1D3" presStyleIdx="4" presStyleCnt="5"/>
      <dgm:spPr/>
    </dgm:pt>
    <dgm:pt modelId="{D4495F88-A543-4320-B56A-1B9EAAE5A49C}" type="pres">
      <dgm:prSet presAssocID="{75EF59C2-E1C1-46C6-AF4D-5BC726CA0CA7}" presName="hierRoot2" presStyleCnt="0">
        <dgm:presLayoutVars>
          <dgm:hierBranch val="init"/>
        </dgm:presLayoutVars>
      </dgm:prSet>
      <dgm:spPr/>
    </dgm:pt>
    <dgm:pt modelId="{F27A6866-AC9B-4CD0-B98E-F227F983EA60}" type="pres">
      <dgm:prSet presAssocID="{75EF59C2-E1C1-46C6-AF4D-5BC726CA0CA7}" presName="rootComposite" presStyleCnt="0"/>
      <dgm:spPr/>
    </dgm:pt>
    <dgm:pt modelId="{6824C9D4-720E-4184-857D-5A5A5F356463}" type="pres">
      <dgm:prSet presAssocID="{75EF59C2-E1C1-46C6-AF4D-5BC726CA0CA7}" presName="rootText" presStyleLbl="node3" presStyleIdx="4" presStyleCnt="5">
        <dgm:presLayoutVars>
          <dgm:chPref val="3"/>
        </dgm:presLayoutVars>
      </dgm:prSet>
      <dgm:spPr/>
    </dgm:pt>
    <dgm:pt modelId="{50A8192B-A0AA-4257-AE9A-E9C416264355}" type="pres">
      <dgm:prSet presAssocID="{75EF59C2-E1C1-46C6-AF4D-5BC726CA0CA7}" presName="rootConnector" presStyleLbl="node3" presStyleIdx="4" presStyleCnt="5"/>
      <dgm:spPr/>
    </dgm:pt>
    <dgm:pt modelId="{9E9DB67C-A640-4253-B8D3-56A6717D5784}" type="pres">
      <dgm:prSet presAssocID="{75EF59C2-E1C1-46C6-AF4D-5BC726CA0CA7}" presName="hierChild4" presStyleCnt="0"/>
      <dgm:spPr/>
    </dgm:pt>
    <dgm:pt modelId="{9D8E8D4E-B37B-4C8B-B835-63B330346547}" type="pres">
      <dgm:prSet presAssocID="{DEA60BD7-8913-4001-9CAF-18928669E3B8}" presName="Name37" presStyleLbl="parChTrans1D4" presStyleIdx="8" presStyleCnt="10"/>
      <dgm:spPr/>
    </dgm:pt>
    <dgm:pt modelId="{E0DFE5EF-F0F6-4EE5-9EDB-CC2D77C96858}" type="pres">
      <dgm:prSet presAssocID="{E8C92400-198F-4E3B-AF35-916B8A6ACBF2}" presName="hierRoot2" presStyleCnt="0">
        <dgm:presLayoutVars>
          <dgm:hierBranch/>
        </dgm:presLayoutVars>
      </dgm:prSet>
      <dgm:spPr/>
    </dgm:pt>
    <dgm:pt modelId="{F053F9CA-8E48-42C5-8470-70A01A67996F}" type="pres">
      <dgm:prSet presAssocID="{E8C92400-198F-4E3B-AF35-916B8A6ACBF2}" presName="rootComposite" presStyleCnt="0"/>
      <dgm:spPr/>
    </dgm:pt>
    <dgm:pt modelId="{AA9389BC-B1DD-4EF4-80DA-060241EDE581}" type="pres">
      <dgm:prSet presAssocID="{E8C92400-198F-4E3B-AF35-916B8A6ACBF2}" presName="rootText" presStyleLbl="node4" presStyleIdx="8" presStyleCnt="10">
        <dgm:presLayoutVars>
          <dgm:chPref val="3"/>
        </dgm:presLayoutVars>
      </dgm:prSet>
      <dgm:spPr/>
    </dgm:pt>
    <dgm:pt modelId="{2E2DEB08-C896-428F-8450-281AA15A06FC}" type="pres">
      <dgm:prSet presAssocID="{E8C92400-198F-4E3B-AF35-916B8A6ACBF2}" presName="rootConnector" presStyleLbl="node4" presStyleIdx="8" presStyleCnt="10"/>
      <dgm:spPr/>
    </dgm:pt>
    <dgm:pt modelId="{109F231D-5D7D-4F9D-B2D9-1436753564C9}" type="pres">
      <dgm:prSet presAssocID="{E8C92400-198F-4E3B-AF35-916B8A6ACBF2}" presName="hierChild4" presStyleCnt="0"/>
      <dgm:spPr/>
    </dgm:pt>
    <dgm:pt modelId="{5BEC5DC4-B783-4B80-B657-9939E4B5662E}" type="pres">
      <dgm:prSet presAssocID="{61A00908-41F7-4A90-B838-1AD18F063E0E}" presName="Name35" presStyleLbl="parChTrans1D4" presStyleIdx="9" presStyleCnt="10"/>
      <dgm:spPr/>
    </dgm:pt>
    <dgm:pt modelId="{F64900F7-5FE6-4AFF-8624-8FF3650BE26E}" type="pres">
      <dgm:prSet presAssocID="{95713612-D5C3-457E-A3F0-296F928398EA}" presName="hierRoot2" presStyleCnt="0">
        <dgm:presLayoutVars>
          <dgm:hierBranch val="init"/>
        </dgm:presLayoutVars>
      </dgm:prSet>
      <dgm:spPr/>
    </dgm:pt>
    <dgm:pt modelId="{2EC76B1B-6464-4348-833C-DD54CF443C01}" type="pres">
      <dgm:prSet presAssocID="{95713612-D5C3-457E-A3F0-296F928398EA}" presName="rootComposite" presStyleCnt="0"/>
      <dgm:spPr/>
    </dgm:pt>
    <dgm:pt modelId="{D38BBBE7-363F-4732-9250-0253B7067664}" type="pres">
      <dgm:prSet presAssocID="{95713612-D5C3-457E-A3F0-296F928398EA}" presName="rootText" presStyleLbl="node4" presStyleIdx="9" presStyleCnt="10">
        <dgm:presLayoutVars>
          <dgm:chPref val="3"/>
        </dgm:presLayoutVars>
      </dgm:prSet>
      <dgm:spPr/>
    </dgm:pt>
    <dgm:pt modelId="{5D8A33D9-235F-4809-9312-087D5C07959A}" type="pres">
      <dgm:prSet presAssocID="{95713612-D5C3-457E-A3F0-296F928398EA}" presName="rootConnector" presStyleLbl="node4" presStyleIdx="9" presStyleCnt="10"/>
      <dgm:spPr/>
    </dgm:pt>
    <dgm:pt modelId="{5292BF80-AA20-4533-BCBA-52E33A5291D5}" type="pres">
      <dgm:prSet presAssocID="{95713612-D5C3-457E-A3F0-296F928398EA}" presName="hierChild4" presStyleCnt="0"/>
      <dgm:spPr/>
    </dgm:pt>
    <dgm:pt modelId="{F25F4DD1-C4EF-49AD-98EC-534191FEB91B}" type="pres">
      <dgm:prSet presAssocID="{95713612-D5C3-457E-A3F0-296F928398EA}" presName="hierChild5" presStyleCnt="0"/>
      <dgm:spPr/>
    </dgm:pt>
    <dgm:pt modelId="{4E5D8698-C61D-4731-88CE-219B17387826}" type="pres">
      <dgm:prSet presAssocID="{E8C92400-198F-4E3B-AF35-916B8A6ACBF2}" presName="hierChild5" presStyleCnt="0"/>
      <dgm:spPr/>
    </dgm:pt>
    <dgm:pt modelId="{6D10D066-D3EF-4E72-9AC8-207644E938DA}" type="pres">
      <dgm:prSet presAssocID="{75EF59C2-E1C1-46C6-AF4D-5BC726CA0CA7}" presName="hierChild5" presStyleCnt="0"/>
      <dgm:spPr/>
    </dgm:pt>
    <dgm:pt modelId="{36A80BEF-5ED9-42E1-A147-F410D4BA48F9}" type="pres">
      <dgm:prSet presAssocID="{14FB595A-647C-4470-8567-2543AB05F70D}" presName="hierChild5" presStyleCnt="0"/>
      <dgm:spPr/>
    </dgm:pt>
    <dgm:pt modelId="{DB5C920A-6A3B-4985-A59D-883DBF16D379}" type="pres">
      <dgm:prSet presAssocID="{A64B534E-3843-4919-BD25-376503310DF0}" presName="hierChild3" presStyleCnt="0"/>
      <dgm:spPr/>
    </dgm:pt>
  </dgm:ptLst>
  <dgm:cxnLst>
    <dgm:cxn modelId="{F2111600-4486-488C-9799-49837DAF8665}" type="presOf" srcId="{B6D885B7-4765-41C8-9DEA-99574C9BC908}" destId="{07E12A88-741A-4085-9186-D5E08DB98D80}" srcOrd="0" destOrd="0" presId="urn:microsoft.com/office/officeart/2005/8/layout/orgChart1"/>
    <dgm:cxn modelId="{BB7E6D0F-B410-453F-A2F3-C866561B0320}" type="presOf" srcId="{61A00908-41F7-4A90-B838-1AD18F063E0E}" destId="{5BEC5DC4-B783-4B80-B657-9939E4B5662E}" srcOrd="0" destOrd="0" presId="urn:microsoft.com/office/officeart/2005/8/layout/orgChart1"/>
    <dgm:cxn modelId="{669DCE13-0CE4-408A-B741-040D7BE5460D}" type="presOf" srcId="{6D1CB644-9E97-414E-A227-24E6F8A757EA}" destId="{D8BF765B-AD39-4061-B673-6F5800A3EF66}" srcOrd="1" destOrd="0" presId="urn:microsoft.com/office/officeart/2005/8/layout/orgChart1"/>
    <dgm:cxn modelId="{5DDCB417-DD54-438A-A310-56839F002F4A}" type="presOf" srcId="{91B65C06-0E58-4D5E-8BFA-3AC2024FAE37}" destId="{E08D3B5F-A87D-404A-ACDF-8C2DC1A94BAF}" srcOrd="0" destOrd="0" presId="urn:microsoft.com/office/officeart/2005/8/layout/orgChart1"/>
    <dgm:cxn modelId="{4280121D-549B-4C7B-8662-80079D7CF985}" type="presOf" srcId="{93A09512-D1B6-4B70-9B0C-177D84BA506C}" destId="{003B5ACD-D7A0-4883-8A00-AAE4789702AD}" srcOrd="1" destOrd="0" presId="urn:microsoft.com/office/officeart/2005/8/layout/orgChart1"/>
    <dgm:cxn modelId="{22237829-6A25-46C7-B68F-7F437F03BD38}" type="presOf" srcId="{94C9060D-5158-4A1A-AFBB-9B9B7AF7774F}" destId="{D0540685-BFC3-4E04-ABD5-EE784AE25E3A}" srcOrd="0" destOrd="0" presId="urn:microsoft.com/office/officeart/2005/8/layout/orgChart1"/>
    <dgm:cxn modelId="{0A33D72E-3F93-4564-9CDB-E92239414B31}" type="presOf" srcId="{796E1460-8427-411D-8833-109A1F648BC4}" destId="{A6CCEFD7-8546-43E8-9AA4-7EE06BD87E7E}" srcOrd="1" destOrd="0" presId="urn:microsoft.com/office/officeart/2005/8/layout/orgChart1"/>
    <dgm:cxn modelId="{B43B2730-A41D-4B14-B376-EC6972638BDE}" type="presOf" srcId="{AD40BA31-B030-44C8-ACAA-4122AF0FD4D7}" destId="{270E137B-80C7-4FAE-83EB-C4627CC14223}" srcOrd="0" destOrd="0" presId="urn:microsoft.com/office/officeart/2005/8/layout/orgChart1"/>
    <dgm:cxn modelId="{68CC0031-4177-409F-9CD2-53908EA2458B}" type="presOf" srcId="{8B1B63C3-84AA-4CE2-8286-366833B76B62}" destId="{EFDDAF43-2B98-4155-B2FF-25FABA73BD58}" srcOrd="0" destOrd="0" presId="urn:microsoft.com/office/officeart/2005/8/layout/orgChart1"/>
    <dgm:cxn modelId="{0E83AA33-1060-442D-8811-EBA03C3B2EB7}" srcId="{3AEA13D1-A625-4FD4-8819-130C9289946F}" destId="{8764FF62-2CEE-4233-BCB8-7CD0C75C01B9}" srcOrd="0" destOrd="0" parTransId="{84B12BAA-942E-43B0-8BA3-3D49989B00C5}" sibTransId="{404D1A52-E3DD-48C7-93CA-D05D39C756DE}"/>
    <dgm:cxn modelId="{054FB237-190E-4EB8-BDE3-AB9E6DCD2150}" type="presOf" srcId="{A64B534E-3843-4919-BD25-376503310DF0}" destId="{541DAD2A-7430-47C9-B766-15EF9F3996F5}" srcOrd="1" destOrd="0" presId="urn:microsoft.com/office/officeart/2005/8/layout/orgChart1"/>
    <dgm:cxn modelId="{F1CDE238-6DDF-4A85-992E-136CDFC218A3}" type="presOf" srcId="{7B6D0B75-8102-4B4C-9C15-8375C8FBCCAD}" destId="{36B3A620-B14F-4212-AC63-E96865196780}" srcOrd="0" destOrd="0" presId="urn:microsoft.com/office/officeart/2005/8/layout/orgChart1"/>
    <dgm:cxn modelId="{8972713B-0F9C-4975-A06D-F72F8E4EE218}" srcId="{0804C43E-A6A0-4C0C-AD55-0ADF0590DC85}" destId="{93A09512-D1B6-4B70-9B0C-177D84BA506C}" srcOrd="0" destOrd="0" parTransId="{E76833AA-4887-4B16-9743-D27047F10B48}" sibTransId="{174AEA58-5531-4A32-9A3D-89DC22FBA9AC}"/>
    <dgm:cxn modelId="{8505805B-9D22-4381-9817-562F9AA24794}" type="presOf" srcId="{C76FAE34-BFFC-483B-8401-5D9FA3D8ED64}" destId="{DA401DDF-EE3C-4526-8236-525D097B1600}" srcOrd="0" destOrd="0" presId="urn:microsoft.com/office/officeart/2005/8/layout/orgChart1"/>
    <dgm:cxn modelId="{BD50A95C-C942-4D8B-913E-0251CA0E6442}" type="presOf" srcId="{DEA60BD7-8913-4001-9CAF-18928669E3B8}" destId="{9D8E8D4E-B37B-4C8B-B835-63B330346547}" srcOrd="0" destOrd="0" presId="urn:microsoft.com/office/officeart/2005/8/layout/orgChart1"/>
    <dgm:cxn modelId="{56315541-16AD-44B3-9F6F-451F580C8DC6}" type="presOf" srcId="{8764FF62-2CEE-4233-BCB8-7CD0C75C01B9}" destId="{A01385D9-D4E1-4412-8516-BA2F7D2EF295}" srcOrd="0" destOrd="0" presId="urn:microsoft.com/office/officeart/2005/8/layout/orgChart1"/>
    <dgm:cxn modelId="{664D5B62-D008-4285-9A8E-F3BED4CD8153}" type="presOf" srcId="{36026C07-26DF-4BFA-BB37-0AA1BA68A845}" destId="{035320AF-C062-4EB2-B47F-BF953DFAF8C3}" srcOrd="0" destOrd="0" presId="urn:microsoft.com/office/officeart/2005/8/layout/orgChart1"/>
    <dgm:cxn modelId="{ABA6AC46-0D35-446C-82AA-1AD76EDCA891}" type="presOf" srcId="{95713612-D5C3-457E-A3F0-296F928398EA}" destId="{D38BBBE7-363F-4732-9250-0253B7067664}" srcOrd="0" destOrd="0" presId="urn:microsoft.com/office/officeart/2005/8/layout/orgChart1"/>
    <dgm:cxn modelId="{63CD4748-7E3A-4D31-A3C4-12C011E6B348}" type="presOf" srcId="{74A04111-A1F3-44DA-8ADF-A663FD14AEBB}" destId="{DC4DE84E-D88A-42CE-ABD8-EFA94B4E2252}" srcOrd="0" destOrd="0" presId="urn:microsoft.com/office/officeart/2005/8/layout/orgChart1"/>
    <dgm:cxn modelId="{3CD5D748-22E4-44AC-B6E9-F4ACE9D9F369}" type="presOf" srcId="{14FB595A-647C-4470-8567-2543AB05F70D}" destId="{92815FFB-A84D-4AD8-BB81-DEA0C7FF2C16}" srcOrd="1" destOrd="0" presId="urn:microsoft.com/office/officeart/2005/8/layout/orgChart1"/>
    <dgm:cxn modelId="{9C958F69-1924-4A47-BDB4-181675BD1AE7}" type="presOf" srcId="{362888AA-D33B-41CB-A519-057CAD016F2A}" destId="{B71B5B5C-44DE-4182-95FB-040C1E95C2B1}" srcOrd="1" destOrd="0" presId="urn:microsoft.com/office/officeart/2005/8/layout/orgChart1"/>
    <dgm:cxn modelId="{3D35BB4D-9633-4CBC-8650-511C3AC3D416}" srcId="{A64B534E-3843-4919-BD25-376503310DF0}" destId="{74A04111-A1F3-44DA-8ADF-A663FD14AEBB}" srcOrd="1" destOrd="0" parTransId="{94C9060D-5158-4A1A-AFBB-9B9B7AF7774F}" sibTransId="{16C95F27-B9B2-4BD4-AEEE-4B5937F87938}"/>
    <dgm:cxn modelId="{913BF94D-C163-4820-872A-D78D8FB1E8D6}" srcId="{A64B534E-3843-4919-BD25-376503310DF0}" destId="{362888AA-D33B-41CB-A519-057CAD016F2A}" srcOrd="2" destOrd="0" parTransId="{AD40BA31-B030-44C8-ACAA-4122AF0FD4D7}" sibTransId="{7AB2B98F-1E64-4952-AC21-65DE1882FDFE}"/>
    <dgm:cxn modelId="{59EF896E-32AE-411B-9884-8B166FAAE999}" type="presOf" srcId="{1135D06C-000A-4D08-95DA-025BD14C418E}" destId="{FEB74E5B-8584-4945-826A-420B2D6C602C}" srcOrd="0" destOrd="0" presId="urn:microsoft.com/office/officeart/2005/8/layout/orgChart1"/>
    <dgm:cxn modelId="{78D8CD6E-BFC7-4005-B625-1F6AA533C3BC}" srcId="{C76FAE34-BFFC-483B-8401-5D9FA3D8ED64}" destId="{3AEA13D1-A625-4FD4-8819-130C9289946F}" srcOrd="0" destOrd="0" parTransId="{E0A7A858-29EA-44A9-B2FA-B9147F827218}" sibTransId="{2A22AADE-9129-4FF9-BAF0-D32A1A7D140E}"/>
    <dgm:cxn modelId="{895EF56E-0656-4C81-BE7B-9E52DBD98B14}" type="presOf" srcId="{426F916E-45B4-437A-A1C7-5DCB2868CFC0}" destId="{4ADD5F52-E63F-46A0-8BF3-2F9EF961A030}" srcOrd="1" destOrd="0" presId="urn:microsoft.com/office/officeart/2005/8/layout/orgChart1"/>
    <dgm:cxn modelId="{19DF4174-1CA0-414C-8C77-1B481EEFDAFE}" srcId="{75EF59C2-E1C1-46C6-AF4D-5BC726CA0CA7}" destId="{E8C92400-198F-4E3B-AF35-916B8A6ACBF2}" srcOrd="0" destOrd="0" parTransId="{DEA60BD7-8913-4001-9CAF-18928669E3B8}" sibTransId="{2AD1360B-5A15-4334-B3C9-69947B0188EE}"/>
    <dgm:cxn modelId="{1DB59255-6492-4D3C-892E-095DA4A5F23A}" srcId="{B6D885B7-4765-41C8-9DEA-99574C9BC908}" destId="{9C12B247-73CF-460D-AC77-4934E68CC99C}" srcOrd="0" destOrd="0" parTransId="{F5C4BD4A-AAA9-40DB-9AF2-4590905B07D0}" sibTransId="{AE58E906-1486-462B-BEE4-6F71685B8905}"/>
    <dgm:cxn modelId="{29D92376-E506-4185-8125-9397ED0CDD30}" type="presOf" srcId="{435395F2-BF43-4586-A8A1-03004440F6C6}" destId="{8F4F240F-904D-467A-B0C1-B1BBDAA66E20}" srcOrd="0" destOrd="0" presId="urn:microsoft.com/office/officeart/2005/8/layout/orgChart1"/>
    <dgm:cxn modelId="{C8B28E76-4849-41AD-B6D0-8B1DB98A8A02}" type="presOf" srcId="{8B1B63C3-84AA-4CE2-8286-366833B76B62}" destId="{C7C6A77D-0340-4101-8C4A-1BECAA630AB5}" srcOrd="1" destOrd="0" presId="urn:microsoft.com/office/officeart/2005/8/layout/orgChart1"/>
    <dgm:cxn modelId="{05616477-E776-4296-A1D0-6385D909B642}" type="presOf" srcId="{9C12B247-73CF-460D-AC77-4934E68CC99C}" destId="{88605BB4-B798-472D-9DC8-66695EB90FBD}" srcOrd="0" destOrd="0" presId="urn:microsoft.com/office/officeart/2005/8/layout/orgChart1"/>
    <dgm:cxn modelId="{D4B09C59-1324-4DA2-B693-9BE57A9F0523}" srcId="{9C12B247-73CF-460D-AC77-4934E68CC99C}" destId="{8AE4A8AC-520E-4EA6-B021-5A8D0D6F5375}" srcOrd="0" destOrd="0" parTransId="{F8C10AD2-140A-4962-9CA9-2B8041969077}" sibTransId="{163A367C-5A0A-4861-8F5B-FE2F1C5C2AE3}"/>
    <dgm:cxn modelId="{73471F7E-CF9F-4239-AF8A-50DB8C90FA07}" type="presOf" srcId="{3AEA13D1-A625-4FD4-8819-130C9289946F}" destId="{3D03573A-DAE8-4DC4-BA82-A6C7418BD502}" srcOrd="1" destOrd="0" presId="urn:microsoft.com/office/officeart/2005/8/layout/orgChart1"/>
    <dgm:cxn modelId="{B86A3D7E-05DC-4F5E-96D3-BEEE7B4657C1}" type="presOf" srcId="{36026C07-26DF-4BFA-BB37-0AA1BA68A845}" destId="{A5E4780E-04D1-417B-B7D5-82631D07B0BB}" srcOrd="1" destOrd="0" presId="urn:microsoft.com/office/officeart/2005/8/layout/orgChart1"/>
    <dgm:cxn modelId="{CB0E5A7E-DEA7-46AB-B2ED-CE9461D95E75}" type="presOf" srcId="{8AE4A8AC-520E-4EA6-B021-5A8D0D6F5375}" destId="{B04883C8-925F-4D6A-B0AA-CD670340FAB0}" srcOrd="0" destOrd="0" presId="urn:microsoft.com/office/officeart/2005/8/layout/orgChart1"/>
    <dgm:cxn modelId="{C5CD347F-06ED-4361-B34F-0600AE3F46E3}" type="presOf" srcId="{E8C92400-198F-4E3B-AF35-916B8A6ACBF2}" destId="{2E2DEB08-C896-428F-8450-281AA15A06FC}" srcOrd="1" destOrd="0" presId="urn:microsoft.com/office/officeart/2005/8/layout/orgChart1"/>
    <dgm:cxn modelId="{69610088-5BB8-4124-81F2-9FBAB8456530}" type="presOf" srcId="{75EF59C2-E1C1-46C6-AF4D-5BC726CA0CA7}" destId="{6824C9D4-720E-4184-857D-5A5A5F356463}" srcOrd="0" destOrd="0" presId="urn:microsoft.com/office/officeart/2005/8/layout/orgChart1"/>
    <dgm:cxn modelId="{83B2AB88-53FD-4CC2-B990-6133EB59FB60}" type="presOf" srcId="{C76FAE34-BFFC-483B-8401-5D9FA3D8ED64}" destId="{FAB0B5F6-A9B9-433F-AC60-F3C72AB4F919}" srcOrd="1" destOrd="0" presId="urn:microsoft.com/office/officeart/2005/8/layout/orgChart1"/>
    <dgm:cxn modelId="{92872789-0A25-4C78-B6B4-721CF622E701}" type="presOf" srcId="{E0A7A858-29EA-44A9-B2FA-B9147F827218}" destId="{19219888-F946-40DD-83EC-F452F61A156D}" srcOrd="0" destOrd="0" presId="urn:microsoft.com/office/officeart/2005/8/layout/orgChart1"/>
    <dgm:cxn modelId="{6D68898A-3402-4102-851A-AA0D64CDC96A}" type="presOf" srcId="{6ADD1550-88FF-4EA9-93F7-4C2612D4F14C}" destId="{159DC321-8C8C-4F3D-97F9-3F1D0EA95634}" srcOrd="0" destOrd="0" presId="urn:microsoft.com/office/officeart/2005/8/layout/orgChart1"/>
    <dgm:cxn modelId="{E522A48E-975C-4641-95D5-9C95B496AAD3}" srcId="{362888AA-D33B-41CB-A519-057CAD016F2A}" destId="{8B1B63C3-84AA-4CE2-8286-366833B76B62}" srcOrd="0" destOrd="0" parTransId="{4080CFB6-6D65-4FD7-B0BF-B95218AA1CD3}" sibTransId="{CAE272B1-F22C-4901-AA73-3D611733E369}"/>
    <dgm:cxn modelId="{5A274A8F-A246-48A7-A6A2-FCF427DB5EAC}" type="presOf" srcId="{CF40039C-0E11-4C06-8CBA-8783CCE95F86}" destId="{35FDF698-729D-4A48-BCC3-DE4D2055F28D}" srcOrd="0" destOrd="0" presId="urn:microsoft.com/office/officeart/2005/8/layout/orgChart1"/>
    <dgm:cxn modelId="{DCA2F092-929C-4A22-A131-B897AD71A2EE}" type="presOf" srcId="{F5C4BD4A-AAA9-40DB-9AF2-4590905B07D0}" destId="{C3C9374F-F7EB-488F-A8C4-0FA2CE175743}" srcOrd="0" destOrd="0" presId="urn:microsoft.com/office/officeart/2005/8/layout/orgChart1"/>
    <dgm:cxn modelId="{3CA0A894-7B66-4A8C-80EB-E47FA4666485}" srcId="{14FB595A-647C-4470-8567-2543AB05F70D}" destId="{75EF59C2-E1C1-46C6-AF4D-5BC726CA0CA7}" srcOrd="0" destOrd="0" parTransId="{D654B164-C7E7-40A4-83CA-3F28ACF9D950}" sibTransId="{0B64ED1E-E2A3-44D9-925E-BF4A2221DDBE}"/>
    <dgm:cxn modelId="{AE0AD094-CD5A-4A1D-9C81-31103F5AE579}" type="presOf" srcId="{0804C43E-A6A0-4C0C-AD55-0ADF0590DC85}" destId="{C52B4AD5-F8C7-4083-973E-48A241CFCA25}" srcOrd="1" destOrd="0" presId="urn:microsoft.com/office/officeart/2005/8/layout/orgChart1"/>
    <dgm:cxn modelId="{CBF9529C-183E-44EA-9019-6E05D6434AA6}" srcId="{A64B534E-3843-4919-BD25-376503310DF0}" destId="{36026C07-26DF-4BFA-BB37-0AA1BA68A845}" srcOrd="3" destOrd="0" parTransId="{1135D06C-000A-4D08-95DA-025BD14C418E}" sibTransId="{6877F190-E42F-469F-9099-26D303AC6C36}"/>
    <dgm:cxn modelId="{4EEDC9A6-0CB2-4A01-B364-F925ED628612}" type="presOf" srcId="{BB588B16-8E60-4864-ABC2-6EDFEAE612BA}" destId="{AD2E1A14-EF06-4A1D-83E8-4091522BF0B2}" srcOrd="0" destOrd="0" presId="urn:microsoft.com/office/officeart/2005/8/layout/orgChart1"/>
    <dgm:cxn modelId="{119CE1AB-8F56-4485-8B2B-33F4FCD81A73}" type="presOf" srcId="{D654B164-C7E7-40A4-83CA-3F28ACF9D950}" destId="{F53EFE2F-8214-4DC1-B17B-A1231948D714}" srcOrd="0" destOrd="0" presId="urn:microsoft.com/office/officeart/2005/8/layout/orgChart1"/>
    <dgm:cxn modelId="{4775F0AF-E710-41B7-A9DA-4F8454CF9199}" srcId="{36026C07-26DF-4BFA-BB37-0AA1BA68A845}" destId="{B6D885B7-4765-41C8-9DEA-99574C9BC908}" srcOrd="0" destOrd="0" parTransId="{F8955A57-BC4D-4D61-9B8A-2AFEE7FF769B}" sibTransId="{FFD2BDB0-0A00-4716-8B2A-0AEAD90E391E}"/>
    <dgm:cxn modelId="{24018FB0-79C2-4C1E-93C8-EA4070BA5203}" type="presOf" srcId="{796E1460-8427-411D-8833-109A1F648BC4}" destId="{A77183B7-D5FC-41AE-9ACC-60A6BB3663C8}" srcOrd="0" destOrd="0" presId="urn:microsoft.com/office/officeart/2005/8/layout/orgChart1"/>
    <dgm:cxn modelId="{FCA756B1-DD3F-45E4-8162-65CED6690457}" type="presOf" srcId="{95713612-D5C3-457E-A3F0-296F928398EA}" destId="{5D8A33D9-235F-4809-9312-087D5C07959A}" srcOrd="1" destOrd="0" presId="urn:microsoft.com/office/officeart/2005/8/layout/orgChart1"/>
    <dgm:cxn modelId="{990996B3-47CD-4F61-9EB4-AB98D06D9987}" srcId="{A64B534E-3843-4919-BD25-376503310DF0}" destId="{14FB595A-647C-4470-8567-2543AB05F70D}" srcOrd="4" destOrd="0" parTransId="{6ADD1550-88FF-4EA9-93F7-4C2612D4F14C}" sibTransId="{A5083A28-07BE-42BC-A5A7-C5E1E05DAA12}"/>
    <dgm:cxn modelId="{BC8847B4-0D33-496E-AEFE-270C57EBD520}" type="presOf" srcId="{1417E68B-51E4-461C-AF44-4B298325383F}" destId="{B9BED033-00AC-40F0-B8F7-848FC6FBFDAE}" srcOrd="0" destOrd="0" presId="urn:microsoft.com/office/officeart/2005/8/layout/orgChart1"/>
    <dgm:cxn modelId="{9BF268B7-1C8E-4FE1-9CFF-86A13ED91ED2}" srcId="{91B65C06-0E58-4D5E-8BFA-3AC2024FAE37}" destId="{A64B534E-3843-4919-BD25-376503310DF0}" srcOrd="0" destOrd="0" parTransId="{8289B7EE-C372-428F-BFF3-147F9C17E9B6}" sibTransId="{14ED5D49-44C1-4BE1-9DA3-1821D17285E6}"/>
    <dgm:cxn modelId="{4A4294B9-2276-4B6A-A35E-BA7E8B6E56A0}" srcId="{E8C92400-198F-4E3B-AF35-916B8A6ACBF2}" destId="{95713612-D5C3-457E-A3F0-296F928398EA}" srcOrd="0" destOrd="0" parTransId="{61A00908-41F7-4A90-B838-1AD18F063E0E}" sibTransId="{E42F937D-DB64-4869-8C48-4FAFCA3E49C6}"/>
    <dgm:cxn modelId="{8A3AAABA-3033-41B0-AD0C-74BC46D4BA87}" type="presOf" srcId="{93A09512-D1B6-4B70-9B0C-177D84BA506C}" destId="{3E3BE484-0AC9-41C9-87FB-503563275C3A}" srcOrd="0" destOrd="0" presId="urn:microsoft.com/office/officeart/2005/8/layout/orgChart1"/>
    <dgm:cxn modelId="{C52EB5BF-1721-4C4D-957C-C8A783C7D6CC}" type="presOf" srcId="{99B3A936-1526-45C2-BF40-74C5A33730A4}" destId="{3F89A830-CC2A-4668-A5CB-F0EFB5A54C1C}" srcOrd="0" destOrd="0" presId="urn:microsoft.com/office/officeart/2005/8/layout/orgChart1"/>
    <dgm:cxn modelId="{9028E0C0-971B-45E2-B476-7C9C7AF665F4}" type="presOf" srcId="{14FB595A-647C-4470-8567-2543AB05F70D}" destId="{B415C9AA-9945-4FCD-B493-BC6657A58446}" srcOrd="0" destOrd="0" presId="urn:microsoft.com/office/officeart/2005/8/layout/orgChart1"/>
    <dgm:cxn modelId="{BB3A0EC6-2477-497E-B2D7-EF1A055CA8AA}" type="presOf" srcId="{84B12BAA-942E-43B0-8BA3-3D49989B00C5}" destId="{F1205CC2-ED3F-45D1-A0DE-AFF55E41C206}" srcOrd="0" destOrd="0" presId="urn:microsoft.com/office/officeart/2005/8/layout/orgChart1"/>
    <dgm:cxn modelId="{49AD27C7-EA26-4E6E-AE81-E2883B60E7A7}" type="presOf" srcId="{F8C10AD2-140A-4962-9CA9-2B8041969077}" destId="{FDF37737-B971-44C4-B9CB-726BB5D752CB}" srcOrd="0" destOrd="0" presId="urn:microsoft.com/office/officeart/2005/8/layout/orgChart1"/>
    <dgm:cxn modelId="{B793AEC8-5299-4DFB-B4EB-3DD82AE6E773}" type="presOf" srcId="{8AE4A8AC-520E-4EA6-B021-5A8D0D6F5375}" destId="{EA7910C7-C072-4C9C-BBB8-F27CFF37EA02}" srcOrd="1" destOrd="0" presId="urn:microsoft.com/office/officeart/2005/8/layout/orgChart1"/>
    <dgm:cxn modelId="{9C2376D2-54A1-4386-9069-27E83E98EBF0}" type="presOf" srcId="{435395F2-BF43-4586-A8A1-03004440F6C6}" destId="{64EFED9A-3811-4256-BEAB-F0B789CDEB88}" srcOrd="1" destOrd="0" presId="urn:microsoft.com/office/officeart/2005/8/layout/orgChart1"/>
    <dgm:cxn modelId="{D1D8E4D4-B1BC-4A25-AF7D-9B28FC1BFA81}" type="presOf" srcId="{E8C92400-198F-4E3B-AF35-916B8A6ACBF2}" destId="{AA9389BC-B1DD-4EF4-80DA-060241EDE581}" srcOrd="0" destOrd="0" presId="urn:microsoft.com/office/officeart/2005/8/layout/orgChart1"/>
    <dgm:cxn modelId="{813447D5-5382-4C6F-865B-3DC21D8E20DC}" type="presOf" srcId="{4080CFB6-6D65-4FD7-B0BF-B95218AA1CD3}" destId="{7FACC9D3-8ED3-471C-9AE1-500686EAEB35}" srcOrd="0" destOrd="0" presId="urn:microsoft.com/office/officeart/2005/8/layout/orgChart1"/>
    <dgm:cxn modelId="{C120EDD6-9AA8-4BEC-AF34-9C84E06E8696}" srcId="{426F916E-45B4-437A-A1C7-5DCB2868CFC0}" destId="{796E1460-8427-411D-8833-109A1F648BC4}" srcOrd="0" destOrd="0" parTransId="{CF40039C-0E11-4C06-8CBA-8783CCE95F86}" sibTransId="{531FEA9F-B8A8-453F-ABA3-D97D55A90F79}"/>
    <dgm:cxn modelId="{D6CC76D7-4122-4656-B690-42350787481F}" srcId="{8B1B63C3-84AA-4CE2-8286-366833B76B62}" destId="{0804C43E-A6A0-4C0C-AD55-0ADF0590DC85}" srcOrd="0" destOrd="0" parTransId="{1417E68B-51E4-461C-AF44-4B298325383F}" sibTransId="{54C235CB-54F0-45B4-90EF-82E2534E5D5A}"/>
    <dgm:cxn modelId="{596B14D8-ED87-4C96-8C50-F8860BC0111F}" type="presOf" srcId="{A64B534E-3843-4919-BD25-376503310DF0}" destId="{B9AF20C4-F3D8-4EA2-A649-607ABE5F5A54}" srcOrd="0" destOrd="0" presId="urn:microsoft.com/office/officeart/2005/8/layout/orgChart1"/>
    <dgm:cxn modelId="{AD7D2FD8-0359-403E-899A-E3C27119165B}" type="presOf" srcId="{8EE70E09-9372-463D-9479-0402F9892739}" destId="{643889D5-8837-47C9-863D-5C806B7CAB99}" srcOrd="0" destOrd="0" presId="urn:microsoft.com/office/officeart/2005/8/layout/orgChart1"/>
    <dgm:cxn modelId="{11FB74DA-3739-451F-B135-D0FFF107ED3B}" type="presOf" srcId="{0804C43E-A6A0-4C0C-AD55-0ADF0590DC85}" destId="{1CD87A84-32A5-451D-BEAD-EF798073F811}" srcOrd="0" destOrd="0" presId="urn:microsoft.com/office/officeart/2005/8/layout/orgChart1"/>
    <dgm:cxn modelId="{7160AEDA-EA22-4D89-B406-DA5C965EEBD4}" type="presOf" srcId="{6D1CB644-9E97-414E-A227-24E6F8A757EA}" destId="{C5092E3C-79AA-4692-BC2E-619B318EB8D7}" srcOrd="0" destOrd="0" presId="urn:microsoft.com/office/officeart/2005/8/layout/orgChart1"/>
    <dgm:cxn modelId="{2A1030DD-CAA8-46B9-B202-54BC47C781A4}" type="presOf" srcId="{3AEA13D1-A625-4FD4-8819-130C9289946F}" destId="{09949371-FAE6-4364-AD40-C0D06B633D18}" srcOrd="0" destOrd="0" presId="urn:microsoft.com/office/officeart/2005/8/layout/orgChart1"/>
    <dgm:cxn modelId="{089A98DE-BFCB-48A7-9373-C92FB7A9B09D}" type="presOf" srcId="{75EF59C2-E1C1-46C6-AF4D-5BC726CA0CA7}" destId="{50A8192B-A0AA-4257-AE9A-E9C416264355}" srcOrd="1" destOrd="0" presId="urn:microsoft.com/office/officeart/2005/8/layout/orgChart1"/>
    <dgm:cxn modelId="{FFA253E0-BA34-41AF-9601-7D3120EA8893}" type="presOf" srcId="{E76833AA-4887-4B16-9743-D27047F10B48}" destId="{BA82ED53-C10E-4F57-95E0-BEDC48996DE3}" srcOrd="0" destOrd="0" presId="urn:microsoft.com/office/officeart/2005/8/layout/orgChart1"/>
    <dgm:cxn modelId="{85E564E2-3B57-4E54-A318-E18889C4DCB2}" type="presOf" srcId="{74A04111-A1F3-44DA-8ADF-A663FD14AEBB}" destId="{727ED387-BA78-45B8-AA97-CF6E1E27C221}" srcOrd="1" destOrd="0" presId="urn:microsoft.com/office/officeart/2005/8/layout/orgChart1"/>
    <dgm:cxn modelId="{7819E6E3-4EA8-4274-9B17-A60F64DAD923}" type="presOf" srcId="{362888AA-D33B-41CB-A519-057CAD016F2A}" destId="{271186B7-E327-49F2-BB1E-05A4A3F9E5A3}" srcOrd="0" destOrd="0" presId="urn:microsoft.com/office/officeart/2005/8/layout/orgChart1"/>
    <dgm:cxn modelId="{4A2DE6E5-4F71-4337-A253-32D283457009}" type="presOf" srcId="{8764FF62-2CEE-4233-BCB8-7CD0C75C01B9}" destId="{4CBFCB60-A3A2-47C1-8770-33ED2EBE6CD6}" srcOrd="1" destOrd="0" presId="urn:microsoft.com/office/officeart/2005/8/layout/orgChart1"/>
    <dgm:cxn modelId="{9FC7B6E6-5071-4DED-A115-7B5BCFF09477}" srcId="{A64B534E-3843-4919-BD25-376503310DF0}" destId="{426F916E-45B4-437A-A1C7-5DCB2868CFC0}" srcOrd="0" destOrd="0" parTransId="{99B3A936-1526-45C2-BF40-74C5A33730A4}" sibTransId="{A34EFE60-D076-4143-9F7F-ED33FDFC30F1}"/>
    <dgm:cxn modelId="{76C72AEB-30E4-4C25-8A34-F3479169B5EA}" type="presOf" srcId="{9C12B247-73CF-460D-AC77-4934E68CC99C}" destId="{2A003106-7886-450D-A2EC-6141BFC69CE6}" srcOrd="1" destOrd="0" presId="urn:microsoft.com/office/officeart/2005/8/layout/orgChart1"/>
    <dgm:cxn modelId="{11A38AEC-BBD3-4058-9DF5-CC512ED76EA5}" type="presOf" srcId="{B6D885B7-4765-41C8-9DEA-99574C9BC908}" destId="{AB9C20F8-3CE9-4826-B46C-DE3135271762}" srcOrd="1" destOrd="0" presId="urn:microsoft.com/office/officeart/2005/8/layout/orgChart1"/>
    <dgm:cxn modelId="{587B91F1-9EB0-48DB-81EC-C5772CCD85CF}" type="presOf" srcId="{426F916E-45B4-437A-A1C7-5DCB2868CFC0}" destId="{E0F1260C-678F-4839-9C4F-2A80CD53C1FA}" srcOrd="0" destOrd="0" presId="urn:microsoft.com/office/officeart/2005/8/layout/orgChart1"/>
    <dgm:cxn modelId="{028076F4-1614-4482-ADF4-16FE9AAB518B}" srcId="{435395F2-BF43-4586-A8A1-03004440F6C6}" destId="{6D1CB644-9E97-414E-A227-24E6F8A757EA}" srcOrd="0" destOrd="0" parTransId="{7B6D0B75-8102-4B4C-9C15-8375C8FBCCAD}" sibTransId="{207613EF-BB95-4B33-837A-78F2CA4CF4F7}"/>
    <dgm:cxn modelId="{3BDF0BF7-BBA5-403F-8062-8E97308CB9EE}" srcId="{74A04111-A1F3-44DA-8ADF-A663FD14AEBB}" destId="{C76FAE34-BFFC-483B-8401-5D9FA3D8ED64}" srcOrd="0" destOrd="0" parTransId="{BB588B16-8E60-4864-ABC2-6EDFEAE612BA}" sibTransId="{7C4B6EDA-DC9D-4F20-BA91-EDC1E7B75321}"/>
    <dgm:cxn modelId="{C7F14BF9-78DD-4C50-9D40-D2A138AF159A}" type="presOf" srcId="{F8955A57-BC4D-4D61-9B8A-2AFEE7FF769B}" destId="{C931D89F-1F31-4BB8-9C0C-2ADF9422F445}" srcOrd="0" destOrd="0" presId="urn:microsoft.com/office/officeart/2005/8/layout/orgChart1"/>
    <dgm:cxn modelId="{793450FE-250D-4502-9839-B8C4E0BA237C}" srcId="{796E1460-8427-411D-8833-109A1F648BC4}" destId="{435395F2-BF43-4586-A8A1-03004440F6C6}" srcOrd="0" destOrd="0" parTransId="{8EE70E09-9372-463D-9479-0402F9892739}" sibTransId="{6622E43A-4325-4184-89A6-8E239E463AA4}"/>
    <dgm:cxn modelId="{09806544-E81A-4736-A840-68ED7E3A1E07}" type="presParOf" srcId="{E08D3B5F-A87D-404A-ACDF-8C2DC1A94BAF}" destId="{DE82EE7E-395A-42DA-8044-B753D971EEC1}" srcOrd="0" destOrd="0" presId="urn:microsoft.com/office/officeart/2005/8/layout/orgChart1"/>
    <dgm:cxn modelId="{7C549D02-2422-4872-A321-A7BB0E14DC27}" type="presParOf" srcId="{DE82EE7E-395A-42DA-8044-B753D971EEC1}" destId="{3B45AC04-A481-4E2E-9663-3853C501334E}" srcOrd="0" destOrd="0" presId="urn:microsoft.com/office/officeart/2005/8/layout/orgChart1"/>
    <dgm:cxn modelId="{28414CDD-9552-456A-B746-69E543CA548B}" type="presParOf" srcId="{3B45AC04-A481-4E2E-9663-3853C501334E}" destId="{B9AF20C4-F3D8-4EA2-A649-607ABE5F5A54}" srcOrd="0" destOrd="0" presId="urn:microsoft.com/office/officeart/2005/8/layout/orgChart1"/>
    <dgm:cxn modelId="{EAF73AB6-F5AE-4B75-9CE4-511F0D21AECE}" type="presParOf" srcId="{3B45AC04-A481-4E2E-9663-3853C501334E}" destId="{541DAD2A-7430-47C9-B766-15EF9F3996F5}" srcOrd="1" destOrd="0" presId="urn:microsoft.com/office/officeart/2005/8/layout/orgChart1"/>
    <dgm:cxn modelId="{E763C784-13DC-4587-B78D-F968C4E8C753}" type="presParOf" srcId="{DE82EE7E-395A-42DA-8044-B753D971EEC1}" destId="{D76EB8A0-C060-417A-AE12-A337E61369E1}" srcOrd="1" destOrd="0" presId="urn:microsoft.com/office/officeart/2005/8/layout/orgChart1"/>
    <dgm:cxn modelId="{BCFB311D-F3D1-4418-B1B3-0EBCEA19F849}" type="presParOf" srcId="{D76EB8A0-C060-417A-AE12-A337E61369E1}" destId="{3F89A830-CC2A-4668-A5CB-F0EFB5A54C1C}" srcOrd="0" destOrd="0" presId="urn:microsoft.com/office/officeart/2005/8/layout/orgChart1"/>
    <dgm:cxn modelId="{08D7DA93-23EC-4E16-B0AF-D384EC8FA85F}" type="presParOf" srcId="{D76EB8A0-C060-417A-AE12-A337E61369E1}" destId="{E9CFBD16-EEBE-4F93-980E-5FE659BFFE36}" srcOrd="1" destOrd="0" presId="urn:microsoft.com/office/officeart/2005/8/layout/orgChart1"/>
    <dgm:cxn modelId="{EF307146-D378-4DEA-9DC8-4312D8E2A4C2}" type="presParOf" srcId="{E9CFBD16-EEBE-4F93-980E-5FE659BFFE36}" destId="{EBC30094-1084-48AC-94D9-76D50EC0DEB3}" srcOrd="0" destOrd="0" presId="urn:microsoft.com/office/officeart/2005/8/layout/orgChart1"/>
    <dgm:cxn modelId="{96CE5770-06EC-4F92-A867-2A66C88E1066}" type="presParOf" srcId="{EBC30094-1084-48AC-94D9-76D50EC0DEB3}" destId="{E0F1260C-678F-4839-9C4F-2A80CD53C1FA}" srcOrd="0" destOrd="0" presId="urn:microsoft.com/office/officeart/2005/8/layout/orgChart1"/>
    <dgm:cxn modelId="{D6F8603E-1B6E-43FF-B47C-CCE212333ECF}" type="presParOf" srcId="{EBC30094-1084-48AC-94D9-76D50EC0DEB3}" destId="{4ADD5F52-E63F-46A0-8BF3-2F9EF961A030}" srcOrd="1" destOrd="0" presId="urn:microsoft.com/office/officeart/2005/8/layout/orgChart1"/>
    <dgm:cxn modelId="{16111E6D-EFFF-47E7-A0CD-B79D699A759E}" type="presParOf" srcId="{E9CFBD16-EEBE-4F93-980E-5FE659BFFE36}" destId="{05FD6B2D-BB99-4A21-A827-8EFD52FF2005}" srcOrd="1" destOrd="0" presId="urn:microsoft.com/office/officeart/2005/8/layout/orgChart1"/>
    <dgm:cxn modelId="{A730182F-6E68-4F6D-9F49-EBEF329EEE97}" type="presParOf" srcId="{05FD6B2D-BB99-4A21-A827-8EFD52FF2005}" destId="{35FDF698-729D-4A48-BCC3-DE4D2055F28D}" srcOrd="0" destOrd="0" presId="urn:microsoft.com/office/officeart/2005/8/layout/orgChart1"/>
    <dgm:cxn modelId="{C4090BB8-6206-4D7B-8745-454D02E27D5E}" type="presParOf" srcId="{05FD6B2D-BB99-4A21-A827-8EFD52FF2005}" destId="{FD4B5545-3E8A-4D2D-A305-C5C8E58E211E}" srcOrd="1" destOrd="0" presId="urn:microsoft.com/office/officeart/2005/8/layout/orgChart1"/>
    <dgm:cxn modelId="{04DB0A67-CC58-44F3-8DFC-90912CFC8F36}" type="presParOf" srcId="{FD4B5545-3E8A-4D2D-A305-C5C8E58E211E}" destId="{39760AAC-8E55-4D1C-93E6-77B83EA0DEEB}" srcOrd="0" destOrd="0" presId="urn:microsoft.com/office/officeart/2005/8/layout/orgChart1"/>
    <dgm:cxn modelId="{89557105-7ECE-4DDD-8A36-F614DE3A8899}" type="presParOf" srcId="{39760AAC-8E55-4D1C-93E6-77B83EA0DEEB}" destId="{A77183B7-D5FC-41AE-9ACC-60A6BB3663C8}" srcOrd="0" destOrd="0" presId="urn:microsoft.com/office/officeart/2005/8/layout/orgChart1"/>
    <dgm:cxn modelId="{D50A455C-6A64-498E-B6D6-3296618E021B}" type="presParOf" srcId="{39760AAC-8E55-4D1C-93E6-77B83EA0DEEB}" destId="{A6CCEFD7-8546-43E8-9AA4-7EE06BD87E7E}" srcOrd="1" destOrd="0" presId="urn:microsoft.com/office/officeart/2005/8/layout/orgChart1"/>
    <dgm:cxn modelId="{37A5083F-662D-4404-A640-ACC41744A8B6}" type="presParOf" srcId="{FD4B5545-3E8A-4D2D-A305-C5C8E58E211E}" destId="{9B27F4E7-41CB-4D0C-8BAE-F10192F30059}" srcOrd="1" destOrd="0" presId="urn:microsoft.com/office/officeart/2005/8/layout/orgChart1"/>
    <dgm:cxn modelId="{72970713-1683-44B2-AFC8-C0B349F18C8B}" type="presParOf" srcId="{9B27F4E7-41CB-4D0C-8BAE-F10192F30059}" destId="{643889D5-8837-47C9-863D-5C806B7CAB99}" srcOrd="0" destOrd="0" presId="urn:microsoft.com/office/officeart/2005/8/layout/orgChart1"/>
    <dgm:cxn modelId="{3075E7A1-8F2B-4D70-A856-DA6D9B6AC5F3}" type="presParOf" srcId="{9B27F4E7-41CB-4D0C-8BAE-F10192F30059}" destId="{F75921B3-E658-492C-B93B-20310FEB9BE3}" srcOrd="1" destOrd="0" presId="urn:microsoft.com/office/officeart/2005/8/layout/orgChart1"/>
    <dgm:cxn modelId="{2FB5188A-6D22-4D98-A860-CD7EE84EDF8E}" type="presParOf" srcId="{F75921B3-E658-492C-B93B-20310FEB9BE3}" destId="{4DF2CCA4-7B1F-45CA-968C-EAB48777E22D}" srcOrd="0" destOrd="0" presId="urn:microsoft.com/office/officeart/2005/8/layout/orgChart1"/>
    <dgm:cxn modelId="{A84B717D-0F58-40D6-8D61-B0CA6BCB965D}" type="presParOf" srcId="{4DF2CCA4-7B1F-45CA-968C-EAB48777E22D}" destId="{8F4F240F-904D-467A-B0C1-B1BBDAA66E20}" srcOrd="0" destOrd="0" presId="urn:microsoft.com/office/officeart/2005/8/layout/orgChart1"/>
    <dgm:cxn modelId="{974A66D8-EE94-4F9E-B5DC-8ADCF07913BC}" type="presParOf" srcId="{4DF2CCA4-7B1F-45CA-968C-EAB48777E22D}" destId="{64EFED9A-3811-4256-BEAB-F0B789CDEB88}" srcOrd="1" destOrd="0" presId="urn:microsoft.com/office/officeart/2005/8/layout/orgChart1"/>
    <dgm:cxn modelId="{C3DFCBB3-9AE2-42AB-B4BD-FC3B73B914A4}" type="presParOf" srcId="{F75921B3-E658-492C-B93B-20310FEB9BE3}" destId="{5945A369-2FD5-4006-AEC5-7C3AEDCEE23D}" srcOrd="1" destOrd="0" presId="urn:microsoft.com/office/officeart/2005/8/layout/orgChart1"/>
    <dgm:cxn modelId="{7A7FCCA1-7BA8-4780-A1D3-3CA13537EEEF}" type="presParOf" srcId="{5945A369-2FD5-4006-AEC5-7C3AEDCEE23D}" destId="{36B3A620-B14F-4212-AC63-E96865196780}" srcOrd="0" destOrd="0" presId="urn:microsoft.com/office/officeart/2005/8/layout/orgChart1"/>
    <dgm:cxn modelId="{678F8FB1-93FD-4ED7-9433-79AB0D2D104C}" type="presParOf" srcId="{5945A369-2FD5-4006-AEC5-7C3AEDCEE23D}" destId="{26E41718-7273-4F50-B579-A11A28627756}" srcOrd="1" destOrd="0" presId="urn:microsoft.com/office/officeart/2005/8/layout/orgChart1"/>
    <dgm:cxn modelId="{056EACA5-F1C0-4D8A-9420-27E340730BBB}" type="presParOf" srcId="{26E41718-7273-4F50-B579-A11A28627756}" destId="{B01C0B75-6276-4A1A-A73F-8DD391F5BAE3}" srcOrd="0" destOrd="0" presId="urn:microsoft.com/office/officeart/2005/8/layout/orgChart1"/>
    <dgm:cxn modelId="{A63F8A00-430E-451F-A1F2-613BC3F9D21B}" type="presParOf" srcId="{B01C0B75-6276-4A1A-A73F-8DD391F5BAE3}" destId="{C5092E3C-79AA-4692-BC2E-619B318EB8D7}" srcOrd="0" destOrd="0" presId="urn:microsoft.com/office/officeart/2005/8/layout/orgChart1"/>
    <dgm:cxn modelId="{8187D666-FF37-44FA-BC09-80045EF923A2}" type="presParOf" srcId="{B01C0B75-6276-4A1A-A73F-8DD391F5BAE3}" destId="{D8BF765B-AD39-4061-B673-6F5800A3EF66}" srcOrd="1" destOrd="0" presId="urn:microsoft.com/office/officeart/2005/8/layout/orgChart1"/>
    <dgm:cxn modelId="{2B24A742-F931-4CC6-A085-24F31EE66320}" type="presParOf" srcId="{26E41718-7273-4F50-B579-A11A28627756}" destId="{D652B4E0-C112-4147-AE02-876937A98561}" srcOrd="1" destOrd="0" presId="urn:microsoft.com/office/officeart/2005/8/layout/orgChart1"/>
    <dgm:cxn modelId="{7E1C251D-E0F2-4EEA-8EAB-AE355F1E1C48}" type="presParOf" srcId="{26E41718-7273-4F50-B579-A11A28627756}" destId="{531735B8-AB5C-441F-8830-255456FCECFF}" srcOrd="2" destOrd="0" presId="urn:microsoft.com/office/officeart/2005/8/layout/orgChart1"/>
    <dgm:cxn modelId="{446483EB-E1E4-462F-919A-09CD93684E00}" type="presParOf" srcId="{F75921B3-E658-492C-B93B-20310FEB9BE3}" destId="{37183B7D-AB77-4EBD-A175-7592CA97F150}" srcOrd="2" destOrd="0" presId="urn:microsoft.com/office/officeart/2005/8/layout/orgChart1"/>
    <dgm:cxn modelId="{ECC280D0-1DF5-4BDB-AB48-E2AF4F0F020A}" type="presParOf" srcId="{FD4B5545-3E8A-4D2D-A305-C5C8E58E211E}" destId="{E00F917A-B4CC-44AC-AC1E-629B13EA5DD1}" srcOrd="2" destOrd="0" presId="urn:microsoft.com/office/officeart/2005/8/layout/orgChart1"/>
    <dgm:cxn modelId="{0C369FE4-2C20-4110-B3CC-C9BA7BE9CCB7}" type="presParOf" srcId="{E9CFBD16-EEBE-4F93-980E-5FE659BFFE36}" destId="{04729C90-496C-4473-A24D-8E562A27CEF6}" srcOrd="2" destOrd="0" presId="urn:microsoft.com/office/officeart/2005/8/layout/orgChart1"/>
    <dgm:cxn modelId="{55A9C70E-C709-45B3-93CE-31D33ECAAFA3}" type="presParOf" srcId="{D76EB8A0-C060-417A-AE12-A337E61369E1}" destId="{D0540685-BFC3-4E04-ABD5-EE784AE25E3A}" srcOrd="2" destOrd="0" presId="urn:microsoft.com/office/officeart/2005/8/layout/orgChart1"/>
    <dgm:cxn modelId="{6C88ECE5-A1FB-4CBE-85C1-3B24CB62C19E}" type="presParOf" srcId="{D76EB8A0-C060-417A-AE12-A337E61369E1}" destId="{FFD0FF3B-8D94-4ADA-9A40-FE7B33E44F88}" srcOrd="3" destOrd="0" presId="urn:microsoft.com/office/officeart/2005/8/layout/orgChart1"/>
    <dgm:cxn modelId="{9D70260E-2FCC-4165-B63A-A3BF65B85F36}" type="presParOf" srcId="{FFD0FF3B-8D94-4ADA-9A40-FE7B33E44F88}" destId="{FCD46E5D-0364-4B0E-A387-E3399D92477B}" srcOrd="0" destOrd="0" presId="urn:microsoft.com/office/officeart/2005/8/layout/orgChart1"/>
    <dgm:cxn modelId="{33EC6FF8-25D0-481D-AE14-A3F333FA5434}" type="presParOf" srcId="{FCD46E5D-0364-4B0E-A387-E3399D92477B}" destId="{DC4DE84E-D88A-42CE-ABD8-EFA94B4E2252}" srcOrd="0" destOrd="0" presId="urn:microsoft.com/office/officeart/2005/8/layout/orgChart1"/>
    <dgm:cxn modelId="{CA91BD44-1200-4F9A-ABF9-B8D937CF1BE4}" type="presParOf" srcId="{FCD46E5D-0364-4B0E-A387-E3399D92477B}" destId="{727ED387-BA78-45B8-AA97-CF6E1E27C221}" srcOrd="1" destOrd="0" presId="urn:microsoft.com/office/officeart/2005/8/layout/orgChart1"/>
    <dgm:cxn modelId="{D3891B20-5418-445B-8ED5-AB3BD5F9B681}" type="presParOf" srcId="{FFD0FF3B-8D94-4ADA-9A40-FE7B33E44F88}" destId="{3A55E9FF-1818-4100-BDE9-C8C9F491168B}" srcOrd="1" destOrd="0" presId="urn:microsoft.com/office/officeart/2005/8/layout/orgChart1"/>
    <dgm:cxn modelId="{FB1AEA20-A179-4928-91B1-8031F13AC965}" type="presParOf" srcId="{3A55E9FF-1818-4100-BDE9-C8C9F491168B}" destId="{AD2E1A14-EF06-4A1D-83E8-4091522BF0B2}" srcOrd="0" destOrd="0" presId="urn:microsoft.com/office/officeart/2005/8/layout/orgChart1"/>
    <dgm:cxn modelId="{5AA40D4F-8BB1-4C99-B8DD-43634E0FA1B2}" type="presParOf" srcId="{3A55E9FF-1818-4100-BDE9-C8C9F491168B}" destId="{3CB1D940-C85F-49F6-8149-C380F6307786}" srcOrd="1" destOrd="0" presId="urn:microsoft.com/office/officeart/2005/8/layout/orgChart1"/>
    <dgm:cxn modelId="{48CAC3A4-90FF-4E16-B248-202A689B17C6}" type="presParOf" srcId="{3CB1D940-C85F-49F6-8149-C380F6307786}" destId="{B0E8DFAD-47C8-416F-9326-1C1525B1DD67}" srcOrd="0" destOrd="0" presId="urn:microsoft.com/office/officeart/2005/8/layout/orgChart1"/>
    <dgm:cxn modelId="{1B78C33B-8132-463B-ABFB-ABF843A05226}" type="presParOf" srcId="{B0E8DFAD-47C8-416F-9326-1C1525B1DD67}" destId="{DA401DDF-EE3C-4526-8236-525D097B1600}" srcOrd="0" destOrd="0" presId="urn:microsoft.com/office/officeart/2005/8/layout/orgChart1"/>
    <dgm:cxn modelId="{4F510C75-35E5-4ECF-A375-2593CDD86712}" type="presParOf" srcId="{B0E8DFAD-47C8-416F-9326-1C1525B1DD67}" destId="{FAB0B5F6-A9B9-433F-AC60-F3C72AB4F919}" srcOrd="1" destOrd="0" presId="urn:microsoft.com/office/officeart/2005/8/layout/orgChart1"/>
    <dgm:cxn modelId="{FCA79459-7705-4818-9364-40746DF4907E}" type="presParOf" srcId="{3CB1D940-C85F-49F6-8149-C380F6307786}" destId="{ECF0F274-6F34-432D-9285-9A8E4DCECAF6}" srcOrd="1" destOrd="0" presId="urn:microsoft.com/office/officeart/2005/8/layout/orgChart1"/>
    <dgm:cxn modelId="{188BCCF2-E234-4E14-8761-9559ECC14CD7}" type="presParOf" srcId="{ECF0F274-6F34-432D-9285-9A8E4DCECAF6}" destId="{19219888-F946-40DD-83EC-F452F61A156D}" srcOrd="0" destOrd="0" presId="urn:microsoft.com/office/officeart/2005/8/layout/orgChart1"/>
    <dgm:cxn modelId="{BE1F9D1A-9F4F-4A17-BC35-D5BDB6EBCD42}" type="presParOf" srcId="{ECF0F274-6F34-432D-9285-9A8E4DCECAF6}" destId="{EA8A59CF-916C-43ED-A3EB-2CB6FB7E6BC4}" srcOrd="1" destOrd="0" presId="urn:microsoft.com/office/officeart/2005/8/layout/orgChart1"/>
    <dgm:cxn modelId="{EB9C3684-1C63-4E2E-9632-9FE806B05D81}" type="presParOf" srcId="{EA8A59CF-916C-43ED-A3EB-2CB6FB7E6BC4}" destId="{70F2B719-58A9-4155-B347-B7E2601BC9AE}" srcOrd="0" destOrd="0" presId="urn:microsoft.com/office/officeart/2005/8/layout/orgChart1"/>
    <dgm:cxn modelId="{450239DE-B201-4A13-B4B3-2BEC12B3BBFE}" type="presParOf" srcId="{70F2B719-58A9-4155-B347-B7E2601BC9AE}" destId="{09949371-FAE6-4364-AD40-C0D06B633D18}" srcOrd="0" destOrd="0" presId="urn:microsoft.com/office/officeart/2005/8/layout/orgChart1"/>
    <dgm:cxn modelId="{944BA373-0046-4D22-885B-03935A770A67}" type="presParOf" srcId="{70F2B719-58A9-4155-B347-B7E2601BC9AE}" destId="{3D03573A-DAE8-4DC4-BA82-A6C7418BD502}" srcOrd="1" destOrd="0" presId="urn:microsoft.com/office/officeart/2005/8/layout/orgChart1"/>
    <dgm:cxn modelId="{31508853-6388-4C32-AB1B-0409ECF30F07}" type="presParOf" srcId="{EA8A59CF-916C-43ED-A3EB-2CB6FB7E6BC4}" destId="{0C2B7184-7EAA-45A8-80BD-4E292560FB78}" srcOrd="1" destOrd="0" presId="urn:microsoft.com/office/officeart/2005/8/layout/orgChart1"/>
    <dgm:cxn modelId="{D0F9B1CB-0EBC-4791-A182-8CFB0234B77E}" type="presParOf" srcId="{0C2B7184-7EAA-45A8-80BD-4E292560FB78}" destId="{F1205CC2-ED3F-45D1-A0DE-AFF55E41C206}" srcOrd="0" destOrd="0" presId="urn:microsoft.com/office/officeart/2005/8/layout/orgChart1"/>
    <dgm:cxn modelId="{CD7EF9D3-EF87-4C61-97A5-8A3E6344DA78}" type="presParOf" srcId="{0C2B7184-7EAA-45A8-80BD-4E292560FB78}" destId="{DF2777E4-0526-454D-8060-26A9D6C107D1}" srcOrd="1" destOrd="0" presId="urn:microsoft.com/office/officeart/2005/8/layout/orgChart1"/>
    <dgm:cxn modelId="{08E6223A-6C30-4418-9022-C1D59726E365}" type="presParOf" srcId="{DF2777E4-0526-454D-8060-26A9D6C107D1}" destId="{F1B35DB6-C7D6-45F8-B808-10BC8404C403}" srcOrd="0" destOrd="0" presId="urn:microsoft.com/office/officeart/2005/8/layout/orgChart1"/>
    <dgm:cxn modelId="{CA9B28BD-D125-4F6F-B24A-E9CEECABF8B8}" type="presParOf" srcId="{F1B35DB6-C7D6-45F8-B808-10BC8404C403}" destId="{A01385D9-D4E1-4412-8516-BA2F7D2EF295}" srcOrd="0" destOrd="0" presId="urn:microsoft.com/office/officeart/2005/8/layout/orgChart1"/>
    <dgm:cxn modelId="{5F0ED2F8-DC0F-4FE5-AAEF-6784F9AC785C}" type="presParOf" srcId="{F1B35DB6-C7D6-45F8-B808-10BC8404C403}" destId="{4CBFCB60-A3A2-47C1-8770-33ED2EBE6CD6}" srcOrd="1" destOrd="0" presId="urn:microsoft.com/office/officeart/2005/8/layout/orgChart1"/>
    <dgm:cxn modelId="{A29BE9F0-689B-42CB-B2F6-BE98030EDDB8}" type="presParOf" srcId="{DF2777E4-0526-454D-8060-26A9D6C107D1}" destId="{8C875FB5-83E3-4D77-B3C8-07BC093B581D}" srcOrd="1" destOrd="0" presId="urn:microsoft.com/office/officeart/2005/8/layout/orgChart1"/>
    <dgm:cxn modelId="{18340546-2501-4A86-8449-F890651C980A}" type="presParOf" srcId="{DF2777E4-0526-454D-8060-26A9D6C107D1}" destId="{02321311-4765-469A-8CE5-F0620B9418E5}" srcOrd="2" destOrd="0" presId="urn:microsoft.com/office/officeart/2005/8/layout/orgChart1"/>
    <dgm:cxn modelId="{210CEB55-88C9-4EF4-A9A3-3576676831AC}" type="presParOf" srcId="{EA8A59CF-916C-43ED-A3EB-2CB6FB7E6BC4}" destId="{A690F1AC-0CF6-4ED4-BAE1-2D61E64C912F}" srcOrd="2" destOrd="0" presId="urn:microsoft.com/office/officeart/2005/8/layout/orgChart1"/>
    <dgm:cxn modelId="{5207AA0E-234B-47A4-9364-202A0CBECA1C}" type="presParOf" srcId="{3CB1D940-C85F-49F6-8149-C380F6307786}" destId="{CFB01645-80E1-4BD4-B890-86110AD1FDF0}" srcOrd="2" destOrd="0" presId="urn:microsoft.com/office/officeart/2005/8/layout/orgChart1"/>
    <dgm:cxn modelId="{AF38491B-F530-47E5-B2F7-65C8238800AF}" type="presParOf" srcId="{FFD0FF3B-8D94-4ADA-9A40-FE7B33E44F88}" destId="{558FE531-C705-41E7-B2D6-5596F6BEB4EA}" srcOrd="2" destOrd="0" presId="urn:microsoft.com/office/officeart/2005/8/layout/orgChart1"/>
    <dgm:cxn modelId="{2DC25E82-7F37-4B2D-B171-D08E703FE47E}" type="presParOf" srcId="{D76EB8A0-C060-417A-AE12-A337E61369E1}" destId="{270E137B-80C7-4FAE-83EB-C4627CC14223}" srcOrd="4" destOrd="0" presId="urn:microsoft.com/office/officeart/2005/8/layout/orgChart1"/>
    <dgm:cxn modelId="{D5CA6357-88A1-4DAF-995B-D2D31C5EFBF8}" type="presParOf" srcId="{D76EB8A0-C060-417A-AE12-A337E61369E1}" destId="{6773CF4D-6A4D-4E6E-ACA5-20327DB48EC4}" srcOrd="5" destOrd="0" presId="urn:microsoft.com/office/officeart/2005/8/layout/orgChart1"/>
    <dgm:cxn modelId="{D83C4054-A6AD-405F-A012-7A7B5C9E851A}" type="presParOf" srcId="{6773CF4D-6A4D-4E6E-ACA5-20327DB48EC4}" destId="{941A67D8-4876-434A-B20C-F7212FE339AB}" srcOrd="0" destOrd="0" presId="urn:microsoft.com/office/officeart/2005/8/layout/orgChart1"/>
    <dgm:cxn modelId="{41CDCC2C-9ACF-448C-9738-422D61F2CE40}" type="presParOf" srcId="{941A67D8-4876-434A-B20C-F7212FE339AB}" destId="{271186B7-E327-49F2-BB1E-05A4A3F9E5A3}" srcOrd="0" destOrd="0" presId="urn:microsoft.com/office/officeart/2005/8/layout/orgChart1"/>
    <dgm:cxn modelId="{4627F0FD-077C-4970-8F4F-04776C2D8B1C}" type="presParOf" srcId="{941A67D8-4876-434A-B20C-F7212FE339AB}" destId="{B71B5B5C-44DE-4182-95FB-040C1E95C2B1}" srcOrd="1" destOrd="0" presId="urn:microsoft.com/office/officeart/2005/8/layout/orgChart1"/>
    <dgm:cxn modelId="{AAF0AB29-792D-4B1E-B629-B54CC008907F}" type="presParOf" srcId="{6773CF4D-6A4D-4E6E-ACA5-20327DB48EC4}" destId="{BE243D11-28EA-4BE4-A9E7-BF4381EB63CC}" srcOrd="1" destOrd="0" presId="urn:microsoft.com/office/officeart/2005/8/layout/orgChart1"/>
    <dgm:cxn modelId="{9A0F21D4-2B7E-4D09-AA47-C6A1B2CF994E}" type="presParOf" srcId="{BE243D11-28EA-4BE4-A9E7-BF4381EB63CC}" destId="{7FACC9D3-8ED3-471C-9AE1-500686EAEB35}" srcOrd="0" destOrd="0" presId="urn:microsoft.com/office/officeart/2005/8/layout/orgChart1"/>
    <dgm:cxn modelId="{844F2CD0-E076-4E64-87B2-35629B53C18A}" type="presParOf" srcId="{BE243D11-28EA-4BE4-A9E7-BF4381EB63CC}" destId="{4E2BB70B-E40B-4A2F-96CA-BD63E816D229}" srcOrd="1" destOrd="0" presId="urn:microsoft.com/office/officeart/2005/8/layout/orgChart1"/>
    <dgm:cxn modelId="{A65977EB-9CDB-470C-ACB1-DAAA302E6CBB}" type="presParOf" srcId="{4E2BB70B-E40B-4A2F-96CA-BD63E816D229}" destId="{DCA58BA1-9F86-43D8-BADC-EE981C0A1EA4}" srcOrd="0" destOrd="0" presId="urn:microsoft.com/office/officeart/2005/8/layout/orgChart1"/>
    <dgm:cxn modelId="{C56123B4-CFAD-415D-90CE-233233F9EDFF}" type="presParOf" srcId="{DCA58BA1-9F86-43D8-BADC-EE981C0A1EA4}" destId="{EFDDAF43-2B98-4155-B2FF-25FABA73BD58}" srcOrd="0" destOrd="0" presId="urn:microsoft.com/office/officeart/2005/8/layout/orgChart1"/>
    <dgm:cxn modelId="{5E0B9073-C248-402F-BE76-9F46188FAC12}" type="presParOf" srcId="{DCA58BA1-9F86-43D8-BADC-EE981C0A1EA4}" destId="{C7C6A77D-0340-4101-8C4A-1BECAA630AB5}" srcOrd="1" destOrd="0" presId="urn:microsoft.com/office/officeart/2005/8/layout/orgChart1"/>
    <dgm:cxn modelId="{3EE0EFA6-CD50-4217-9B86-2BBC52FBED72}" type="presParOf" srcId="{4E2BB70B-E40B-4A2F-96CA-BD63E816D229}" destId="{770354C4-BCC2-45F7-8EE9-3E1F2A1AC03A}" srcOrd="1" destOrd="0" presId="urn:microsoft.com/office/officeart/2005/8/layout/orgChart1"/>
    <dgm:cxn modelId="{14739437-5DD8-454F-8136-0D6834BE4982}" type="presParOf" srcId="{770354C4-BCC2-45F7-8EE9-3E1F2A1AC03A}" destId="{B9BED033-00AC-40F0-B8F7-848FC6FBFDAE}" srcOrd="0" destOrd="0" presId="urn:microsoft.com/office/officeart/2005/8/layout/orgChart1"/>
    <dgm:cxn modelId="{5F4772EC-C3A3-4330-BE35-0AECE13B8886}" type="presParOf" srcId="{770354C4-BCC2-45F7-8EE9-3E1F2A1AC03A}" destId="{F9231A47-49C4-4F4F-9868-32BED5BAF9B2}" srcOrd="1" destOrd="0" presId="urn:microsoft.com/office/officeart/2005/8/layout/orgChart1"/>
    <dgm:cxn modelId="{52290403-84BD-475D-82D1-B58F70AEE66B}" type="presParOf" srcId="{F9231A47-49C4-4F4F-9868-32BED5BAF9B2}" destId="{EEFB10E5-9977-495B-BD3F-0AA0EEED484F}" srcOrd="0" destOrd="0" presId="urn:microsoft.com/office/officeart/2005/8/layout/orgChart1"/>
    <dgm:cxn modelId="{9A830AFE-1BD5-4C7D-B094-077682E5C56F}" type="presParOf" srcId="{EEFB10E5-9977-495B-BD3F-0AA0EEED484F}" destId="{1CD87A84-32A5-451D-BEAD-EF798073F811}" srcOrd="0" destOrd="0" presId="urn:microsoft.com/office/officeart/2005/8/layout/orgChart1"/>
    <dgm:cxn modelId="{9531A36F-D2F1-4A01-B58C-6FC759ED2637}" type="presParOf" srcId="{EEFB10E5-9977-495B-BD3F-0AA0EEED484F}" destId="{C52B4AD5-F8C7-4083-973E-48A241CFCA25}" srcOrd="1" destOrd="0" presId="urn:microsoft.com/office/officeart/2005/8/layout/orgChart1"/>
    <dgm:cxn modelId="{D9A91A4A-B671-45BE-8643-7E6057F63815}" type="presParOf" srcId="{F9231A47-49C4-4F4F-9868-32BED5BAF9B2}" destId="{CB6E2273-CE6E-495A-9224-DAA9DDC00D7D}" srcOrd="1" destOrd="0" presId="urn:microsoft.com/office/officeart/2005/8/layout/orgChart1"/>
    <dgm:cxn modelId="{91F4B6EC-6399-4C1A-9C36-4F1C5CFDCDE7}" type="presParOf" srcId="{CB6E2273-CE6E-495A-9224-DAA9DDC00D7D}" destId="{BA82ED53-C10E-4F57-95E0-BEDC48996DE3}" srcOrd="0" destOrd="0" presId="urn:microsoft.com/office/officeart/2005/8/layout/orgChart1"/>
    <dgm:cxn modelId="{E3861A86-8852-4931-893B-E21835D2F257}" type="presParOf" srcId="{CB6E2273-CE6E-495A-9224-DAA9DDC00D7D}" destId="{7D855ABB-AED8-42D2-BDCC-B7ACDF218EEB}" srcOrd="1" destOrd="0" presId="urn:microsoft.com/office/officeart/2005/8/layout/orgChart1"/>
    <dgm:cxn modelId="{F6EE58B1-CF24-4469-A409-C8D0E8132FF4}" type="presParOf" srcId="{7D855ABB-AED8-42D2-BDCC-B7ACDF218EEB}" destId="{0AC1BE42-B629-4970-BBA2-392EC6902DC9}" srcOrd="0" destOrd="0" presId="urn:microsoft.com/office/officeart/2005/8/layout/orgChart1"/>
    <dgm:cxn modelId="{897834D6-E192-4883-9732-7D499D5876F2}" type="presParOf" srcId="{0AC1BE42-B629-4970-BBA2-392EC6902DC9}" destId="{3E3BE484-0AC9-41C9-87FB-503563275C3A}" srcOrd="0" destOrd="0" presId="urn:microsoft.com/office/officeart/2005/8/layout/orgChart1"/>
    <dgm:cxn modelId="{325E9469-C1F3-4ADE-B440-1DCF865B04CD}" type="presParOf" srcId="{0AC1BE42-B629-4970-BBA2-392EC6902DC9}" destId="{003B5ACD-D7A0-4883-8A00-AAE4789702AD}" srcOrd="1" destOrd="0" presId="urn:microsoft.com/office/officeart/2005/8/layout/orgChart1"/>
    <dgm:cxn modelId="{66D6584F-3F8E-4411-B033-C691650ADF4A}" type="presParOf" srcId="{7D855ABB-AED8-42D2-BDCC-B7ACDF218EEB}" destId="{1531F3BE-DA01-4D60-A490-AF47B76BDE21}" srcOrd="1" destOrd="0" presId="urn:microsoft.com/office/officeart/2005/8/layout/orgChart1"/>
    <dgm:cxn modelId="{8657A5F3-1439-46C0-89BA-3A1EB4D4DA59}" type="presParOf" srcId="{7D855ABB-AED8-42D2-BDCC-B7ACDF218EEB}" destId="{C478A868-5AD7-492F-9202-DE399CE24E38}" srcOrd="2" destOrd="0" presId="urn:microsoft.com/office/officeart/2005/8/layout/orgChart1"/>
    <dgm:cxn modelId="{8700BE75-B3DE-4DA1-83B7-A8AB920EED81}" type="presParOf" srcId="{F9231A47-49C4-4F4F-9868-32BED5BAF9B2}" destId="{335E487F-E3B6-488E-A671-F666F028EF63}" srcOrd="2" destOrd="0" presId="urn:microsoft.com/office/officeart/2005/8/layout/orgChart1"/>
    <dgm:cxn modelId="{38E026ED-9A31-44CB-9DA6-A4765BD0FF4B}" type="presParOf" srcId="{4E2BB70B-E40B-4A2F-96CA-BD63E816D229}" destId="{3B733DC3-F378-4507-99F2-0705D534B5C6}" srcOrd="2" destOrd="0" presId="urn:microsoft.com/office/officeart/2005/8/layout/orgChart1"/>
    <dgm:cxn modelId="{F1099234-A438-4648-A78A-8BCD54F940BD}" type="presParOf" srcId="{6773CF4D-6A4D-4E6E-ACA5-20327DB48EC4}" destId="{A9575D66-F86A-4FA1-BA5B-180EAA6AC069}" srcOrd="2" destOrd="0" presId="urn:microsoft.com/office/officeart/2005/8/layout/orgChart1"/>
    <dgm:cxn modelId="{A57B85FF-904B-4D55-A32B-E3D5DE8BCA51}" type="presParOf" srcId="{D76EB8A0-C060-417A-AE12-A337E61369E1}" destId="{FEB74E5B-8584-4945-826A-420B2D6C602C}" srcOrd="6" destOrd="0" presId="urn:microsoft.com/office/officeart/2005/8/layout/orgChart1"/>
    <dgm:cxn modelId="{FD21851A-9540-459C-ADA0-CECAAB2CCABF}" type="presParOf" srcId="{D76EB8A0-C060-417A-AE12-A337E61369E1}" destId="{1D6A5D0C-14E3-4347-B2FA-BC4B6A167EF9}" srcOrd="7" destOrd="0" presId="urn:microsoft.com/office/officeart/2005/8/layout/orgChart1"/>
    <dgm:cxn modelId="{313CE00A-4C1C-4A61-8424-7FE44181F3CB}" type="presParOf" srcId="{1D6A5D0C-14E3-4347-B2FA-BC4B6A167EF9}" destId="{9526FE3F-9E7B-4966-9FAF-892C11DA2B8B}" srcOrd="0" destOrd="0" presId="urn:microsoft.com/office/officeart/2005/8/layout/orgChart1"/>
    <dgm:cxn modelId="{8A524A38-AE2C-4614-940D-E7D55CED01A7}" type="presParOf" srcId="{9526FE3F-9E7B-4966-9FAF-892C11DA2B8B}" destId="{035320AF-C062-4EB2-B47F-BF953DFAF8C3}" srcOrd="0" destOrd="0" presId="urn:microsoft.com/office/officeart/2005/8/layout/orgChart1"/>
    <dgm:cxn modelId="{07A6088C-7BE7-46A4-B477-F99F6B1C9DBC}" type="presParOf" srcId="{9526FE3F-9E7B-4966-9FAF-892C11DA2B8B}" destId="{A5E4780E-04D1-417B-B7D5-82631D07B0BB}" srcOrd="1" destOrd="0" presId="urn:microsoft.com/office/officeart/2005/8/layout/orgChart1"/>
    <dgm:cxn modelId="{B9320ECD-3CE2-4DC0-B50C-79BF3461FAF3}" type="presParOf" srcId="{1D6A5D0C-14E3-4347-B2FA-BC4B6A167EF9}" destId="{3674595D-F141-4931-A9B5-C18F3A6FE915}" srcOrd="1" destOrd="0" presId="urn:microsoft.com/office/officeart/2005/8/layout/orgChart1"/>
    <dgm:cxn modelId="{4FEE8FE2-21D7-4D1E-804B-EB0296CA39F9}" type="presParOf" srcId="{3674595D-F141-4931-A9B5-C18F3A6FE915}" destId="{C931D89F-1F31-4BB8-9C0C-2ADF9422F445}" srcOrd="0" destOrd="0" presId="urn:microsoft.com/office/officeart/2005/8/layout/orgChart1"/>
    <dgm:cxn modelId="{7F665917-45B9-42C5-B17F-DC1D80F422A0}" type="presParOf" srcId="{3674595D-F141-4931-A9B5-C18F3A6FE915}" destId="{95DE9221-805D-4BEF-B1CF-59F070645860}" srcOrd="1" destOrd="0" presId="urn:microsoft.com/office/officeart/2005/8/layout/orgChart1"/>
    <dgm:cxn modelId="{4D676E9B-A75B-499B-BF63-42926A292127}" type="presParOf" srcId="{95DE9221-805D-4BEF-B1CF-59F070645860}" destId="{04245E7E-587E-443F-820F-201FD68EC2D3}" srcOrd="0" destOrd="0" presId="urn:microsoft.com/office/officeart/2005/8/layout/orgChart1"/>
    <dgm:cxn modelId="{F71FA894-820A-4426-AF6B-58A153E8BD81}" type="presParOf" srcId="{04245E7E-587E-443F-820F-201FD68EC2D3}" destId="{07E12A88-741A-4085-9186-D5E08DB98D80}" srcOrd="0" destOrd="0" presId="urn:microsoft.com/office/officeart/2005/8/layout/orgChart1"/>
    <dgm:cxn modelId="{06AF0843-21A6-4E75-8674-8FB105800185}" type="presParOf" srcId="{04245E7E-587E-443F-820F-201FD68EC2D3}" destId="{AB9C20F8-3CE9-4826-B46C-DE3135271762}" srcOrd="1" destOrd="0" presId="urn:microsoft.com/office/officeart/2005/8/layout/orgChart1"/>
    <dgm:cxn modelId="{496E3D6E-C44C-482B-B18C-AE68D900F568}" type="presParOf" srcId="{95DE9221-805D-4BEF-B1CF-59F070645860}" destId="{FC98DF5B-71F2-4F8E-8971-C22606D680CC}" srcOrd="1" destOrd="0" presId="urn:microsoft.com/office/officeart/2005/8/layout/orgChart1"/>
    <dgm:cxn modelId="{836F9E69-CB3E-4B06-BC67-AB6C80E53701}" type="presParOf" srcId="{FC98DF5B-71F2-4F8E-8971-C22606D680CC}" destId="{C3C9374F-F7EB-488F-A8C4-0FA2CE175743}" srcOrd="0" destOrd="0" presId="urn:microsoft.com/office/officeart/2005/8/layout/orgChart1"/>
    <dgm:cxn modelId="{4DD5FF8D-B20E-4D05-8788-FF94732AA239}" type="presParOf" srcId="{FC98DF5B-71F2-4F8E-8971-C22606D680CC}" destId="{9B3361E9-D908-4D9E-AC2D-86AE251C5D52}" srcOrd="1" destOrd="0" presId="urn:microsoft.com/office/officeart/2005/8/layout/orgChart1"/>
    <dgm:cxn modelId="{67522252-315D-412A-8F7B-85D58583B897}" type="presParOf" srcId="{9B3361E9-D908-4D9E-AC2D-86AE251C5D52}" destId="{89059F51-1273-49CE-AD1E-B5E955EAA898}" srcOrd="0" destOrd="0" presId="urn:microsoft.com/office/officeart/2005/8/layout/orgChart1"/>
    <dgm:cxn modelId="{659A80D5-A3AA-49EA-B64F-2A98C628A514}" type="presParOf" srcId="{89059F51-1273-49CE-AD1E-B5E955EAA898}" destId="{88605BB4-B798-472D-9DC8-66695EB90FBD}" srcOrd="0" destOrd="0" presId="urn:microsoft.com/office/officeart/2005/8/layout/orgChart1"/>
    <dgm:cxn modelId="{03D3E910-4A1F-45A1-B42C-C923765A8639}" type="presParOf" srcId="{89059F51-1273-49CE-AD1E-B5E955EAA898}" destId="{2A003106-7886-450D-A2EC-6141BFC69CE6}" srcOrd="1" destOrd="0" presId="urn:microsoft.com/office/officeart/2005/8/layout/orgChart1"/>
    <dgm:cxn modelId="{C9E27911-819D-47CE-A6B5-AEF749E5AEC2}" type="presParOf" srcId="{9B3361E9-D908-4D9E-AC2D-86AE251C5D52}" destId="{14ED8164-DE9C-40D0-8F86-0D66E9DDB8C0}" srcOrd="1" destOrd="0" presId="urn:microsoft.com/office/officeart/2005/8/layout/orgChart1"/>
    <dgm:cxn modelId="{6F1E40CD-87F2-4656-935D-2C6E349BB432}" type="presParOf" srcId="{14ED8164-DE9C-40D0-8F86-0D66E9DDB8C0}" destId="{FDF37737-B971-44C4-B9CB-726BB5D752CB}" srcOrd="0" destOrd="0" presId="urn:microsoft.com/office/officeart/2005/8/layout/orgChart1"/>
    <dgm:cxn modelId="{5351ADAA-799B-4FFB-9D93-01515409DFA9}" type="presParOf" srcId="{14ED8164-DE9C-40D0-8F86-0D66E9DDB8C0}" destId="{15B109D5-5C4B-4BEF-B0D2-A87736723236}" srcOrd="1" destOrd="0" presId="urn:microsoft.com/office/officeart/2005/8/layout/orgChart1"/>
    <dgm:cxn modelId="{B2266106-B333-41E3-B201-CBC495F4C0D3}" type="presParOf" srcId="{15B109D5-5C4B-4BEF-B0D2-A87736723236}" destId="{61748944-8558-4F67-B4A3-D6A1774DFDF6}" srcOrd="0" destOrd="0" presId="urn:microsoft.com/office/officeart/2005/8/layout/orgChart1"/>
    <dgm:cxn modelId="{68AB4703-0F0D-4DF8-8FE5-33E093BA7A6A}" type="presParOf" srcId="{61748944-8558-4F67-B4A3-D6A1774DFDF6}" destId="{B04883C8-925F-4D6A-B0AA-CD670340FAB0}" srcOrd="0" destOrd="0" presId="urn:microsoft.com/office/officeart/2005/8/layout/orgChart1"/>
    <dgm:cxn modelId="{4F5838DD-3839-450F-83AD-E85C55F842AD}" type="presParOf" srcId="{61748944-8558-4F67-B4A3-D6A1774DFDF6}" destId="{EA7910C7-C072-4C9C-BBB8-F27CFF37EA02}" srcOrd="1" destOrd="0" presId="urn:microsoft.com/office/officeart/2005/8/layout/orgChart1"/>
    <dgm:cxn modelId="{B66AC294-B129-43EB-A2AA-72F4F38FA2DC}" type="presParOf" srcId="{15B109D5-5C4B-4BEF-B0D2-A87736723236}" destId="{AFC84788-C661-4A15-88CC-BC4903EA814E}" srcOrd="1" destOrd="0" presId="urn:microsoft.com/office/officeart/2005/8/layout/orgChart1"/>
    <dgm:cxn modelId="{775EA456-AC9C-42AB-B9C3-9828B458DFCA}" type="presParOf" srcId="{15B109D5-5C4B-4BEF-B0D2-A87736723236}" destId="{281AA92C-5442-43F9-B61B-0F62183D2518}" srcOrd="2" destOrd="0" presId="urn:microsoft.com/office/officeart/2005/8/layout/orgChart1"/>
    <dgm:cxn modelId="{18B9F10A-0652-4378-A680-DE6A70068FA5}" type="presParOf" srcId="{9B3361E9-D908-4D9E-AC2D-86AE251C5D52}" destId="{AB18D0AE-4E0B-43C2-A382-38BA27C7AB9F}" srcOrd="2" destOrd="0" presId="urn:microsoft.com/office/officeart/2005/8/layout/orgChart1"/>
    <dgm:cxn modelId="{FD705490-334D-4478-B974-B90BACB72E39}" type="presParOf" srcId="{95DE9221-805D-4BEF-B1CF-59F070645860}" destId="{CDCEF592-92CC-452E-A0EA-9F80067302E5}" srcOrd="2" destOrd="0" presId="urn:microsoft.com/office/officeart/2005/8/layout/orgChart1"/>
    <dgm:cxn modelId="{31281FB7-DC54-41D4-B41E-FF2A7924F480}" type="presParOf" srcId="{1D6A5D0C-14E3-4347-B2FA-BC4B6A167EF9}" destId="{906B07C7-0CF5-40AC-8BA7-99DAFA023A95}" srcOrd="2" destOrd="0" presId="urn:microsoft.com/office/officeart/2005/8/layout/orgChart1"/>
    <dgm:cxn modelId="{6123E9F3-A326-4B4E-8763-3D42014FC5CC}" type="presParOf" srcId="{D76EB8A0-C060-417A-AE12-A337E61369E1}" destId="{159DC321-8C8C-4F3D-97F9-3F1D0EA95634}" srcOrd="8" destOrd="0" presId="urn:microsoft.com/office/officeart/2005/8/layout/orgChart1"/>
    <dgm:cxn modelId="{F1585318-3875-4E32-B74F-CDF3909C444F}" type="presParOf" srcId="{D76EB8A0-C060-417A-AE12-A337E61369E1}" destId="{84E8956E-5564-4A72-B876-93B9EB8132D3}" srcOrd="9" destOrd="0" presId="urn:microsoft.com/office/officeart/2005/8/layout/orgChart1"/>
    <dgm:cxn modelId="{D2B81D00-8503-49B8-8D8D-10244557EFCD}" type="presParOf" srcId="{84E8956E-5564-4A72-B876-93B9EB8132D3}" destId="{FE6CD4D4-D33C-4710-9DD5-8982E2F7A9C9}" srcOrd="0" destOrd="0" presId="urn:microsoft.com/office/officeart/2005/8/layout/orgChart1"/>
    <dgm:cxn modelId="{D3DD4A1D-19CD-4620-A611-97F33C0A61EC}" type="presParOf" srcId="{FE6CD4D4-D33C-4710-9DD5-8982E2F7A9C9}" destId="{B415C9AA-9945-4FCD-B493-BC6657A58446}" srcOrd="0" destOrd="0" presId="urn:microsoft.com/office/officeart/2005/8/layout/orgChart1"/>
    <dgm:cxn modelId="{F41A55C6-62A4-4AF8-BFF9-AFF94D2820FB}" type="presParOf" srcId="{FE6CD4D4-D33C-4710-9DD5-8982E2F7A9C9}" destId="{92815FFB-A84D-4AD8-BB81-DEA0C7FF2C16}" srcOrd="1" destOrd="0" presId="urn:microsoft.com/office/officeart/2005/8/layout/orgChart1"/>
    <dgm:cxn modelId="{ED5EA446-53C5-4A43-A714-33C726DD368A}" type="presParOf" srcId="{84E8956E-5564-4A72-B876-93B9EB8132D3}" destId="{72745B91-32B8-4F58-B03E-40ED239CD855}" srcOrd="1" destOrd="0" presId="urn:microsoft.com/office/officeart/2005/8/layout/orgChart1"/>
    <dgm:cxn modelId="{8F3E3624-E67A-424B-99F8-5C7166ABCFCB}" type="presParOf" srcId="{72745B91-32B8-4F58-B03E-40ED239CD855}" destId="{F53EFE2F-8214-4DC1-B17B-A1231948D714}" srcOrd="0" destOrd="0" presId="urn:microsoft.com/office/officeart/2005/8/layout/orgChart1"/>
    <dgm:cxn modelId="{61C0F2B2-B4B5-4B2F-8DA4-0B4D436981AC}" type="presParOf" srcId="{72745B91-32B8-4F58-B03E-40ED239CD855}" destId="{D4495F88-A543-4320-B56A-1B9EAAE5A49C}" srcOrd="1" destOrd="0" presId="urn:microsoft.com/office/officeart/2005/8/layout/orgChart1"/>
    <dgm:cxn modelId="{86C93454-1B50-4A2F-83D3-6BC91B6B5125}" type="presParOf" srcId="{D4495F88-A543-4320-B56A-1B9EAAE5A49C}" destId="{F27A6866-AC9B-4CD0-B98E-F227F983EA60}" srcOrd="0" destOrd="0" presId="urn:microsoft.com/office/officeart/2005/8/layout/orgChart1"/>
    <dgm:cxn modelId="{E69388F6-F90A-4D32-B03B-D3DF99B3C5BE}" type="presParOf" srcId="{F27A6866-AC9B-4CD0-B98E-F227F983EA60}" destId="{6824C9D4-720E-4184-857D-5A5A5F356463}" srcOrd="0" destOrd="0" presId="urn:microsoft.com/office/officeart/2005/8/layout/orgChart1"/>
    <dgm:cxn modelId="{55C175BC-B9BA-41E2-99CD-3113F579072D}" type="presParOf" srcId="{F27A6866-AC9B-4CD0-B98E-F227F983EA60}" destId="{50A8192B-A0AA-4257-AE9A-E9C416264355}" srcOrd="1" destOrd="0" presId="urn:microsoft.com/office/officeart/2005/8/layout/orgChart1"/>
    <dgm:cxn modelId="{229C7B5F-6DFB-4B5A-84D6-C9814358E130}" type="presParOf" srcId="{D4495F88-A543-4320-B56A-1B9EAAE5A49C}" destId="{9E9DB67C-A640-4253-B8D3-56A6717D5784}" srcOrd="1" destOrd="0" presId="urn:microsoft.com/office/officeart/2005/8/layout/orgChart1"/>
    <dgm:cxn modelId="{F03916C2-E1B9-4623-90DE-01B4B9B3DBA4}" type="presParOf" srcId="{9E9DB67C-A640-4253-B8D3-56A6717D5784}" destId="{9D8E8D4E-B37B-4C8B-B835-63B330346547}" srcOrd="0" destOrd="0" presId="urn:microsoft.com/office/officeart/2005/8/layout/orgChart1"/>
    <dgm:cxn modelId="{B6A6466E-8D1A-4967-8892-4C50AC0D4A27}" type="presParOf" srcId="{9E9DB67C-A640-4253-B8D3-56A6717D5784}" destId="{E0DFE5EF-F0F6-4EE5-9EDB-CC2D77C96858}" srcOrd="1" destOrd="0" presId="urn:microsoft.com/office/officeart/2005/8/layout/orgChart1"/>
    <dgm:cxn modelId="{638B899C-95B6-4111-BEE3-5F36419A22FA}" type="presParOf" srcId="{E0DFE5EF-F0F6-4EE5-9EDB-CC2D77C96858}" destId="{F053F9CA-8E48-42C5-8470-70A01A67996F}" srcOrd="0" destOrd="0" presId="urn:microsoft.com/office/officeart/2005/8/layout/orgChart1"/>
    <dgm:cxn modelId="{0A26FD99-3324-420B-A987-BA5FEA8D31CB}" type="presParOf" srcId="{F053F9CA-8E48-42C5-8470-70A01A67996F}" destId="{AA9389BC-B1DD-4EF4-80DA-060241EDE581}" srcOrd="0" destOrd="0" presId="urn:microsoft.com/office/officeart/2005/8/layout/orgChart1"/>
    <dgm:cxn modelId="{C0F3ADB9-3A96-4961-AA3A-4611591E23F3}" type="presParOf" srcId="{F053F9CA-8E48-42C5-8470-70A01A67996F}" destId="{2E2DEB08-C896-428F-8450-281AA15A06FC}" srcOrd="1" destOrd="0" presId="urn:microsoft.com/office/officeart/2005/8/layout/orgChart1"/>
    <dgm:cxn modelId="{B31162C5-5954-47DF-8027-31677FFF6336}" type="presParOf" srcId="{E0DFE5EF-F0F6-4EE5-9EDB-CC2D77C96858}" destId="{109F231D-5D7D-4F9D-B2D9-1436753564C9}" srcOrd="1" destOrd="0" presId="urn:microsoft.com/office/officeart/2005/8/layout/orgChart1"/>
    <dgm:cxn modelId="{A39BF395-8BD3-4AF8-A0E4-AA379D1C0B54}" type="presParOf" srcId="{109F231D-5D7D-4F9D-B2D9-1436753564C9}" destId="{5BEC5DC4-B783-4B80-B657-9939E4B5662E}" srcOrd="0" destOrd="0" presId="urn:microsoft.com/office/officeart/2005/8/layout/orgChart1"/>
    <dgm:cxn modelId="{496484D6-41BF-4A85-BD42-BBDE0D99D2C1}" type="presParOf" srcId="{109F231D-5D7D-4F9D-B2D9-1436753564C9}" destId="{F64900F7-5FE6-4AFF-8624-8FF3650BE26E}" srcOrd="1" destOrd="0" presId="urn:microsoft.com/office/officeart/2005/8/layout/orgChart1"/>
    <dgm:cxn modelId="{1C1B8DCF-2624-44F3-8D5C-3FCA5EEAB738}" type="presParOf" srcId="{F64900F7-5FE6-4AFF-8624-8FF3650BE26E}" destId="{2EC76B1B-6464-4348-833C-DD54CF443C01}" srcOrd="0" destOrd="0" presId="urn:microsoft.com/office/officeart/2005/8/layout/orgChart1"/>
    <dgm:cxn modelId="{84BC91B0-12C1-4A10-9874-1154233A96BB}" type="presParOf" srcId="{2EC76B1B-6464-4348-833C-DD54CF443C01}" destId="{D38BBBE7-363F-4732-9250-0253B7067664}" srcOrd="0" destOrd="0" presId="urn:microsoft.com/office/officeart/2005/8/layout/orgChart1"/>
    <dgm:cxn modelId="{9568D220-6B09-4059-B2A2-C9CBB3560D17}" type="presParOf" srcId="{2EC76B1B-6464-4348-833C-DD54CF443C01}" destId="{5D8A33D9-235F-4809-9312-087D5C07959A}" srcOrd="1" destOrd="0" presId="urn:microsoft.com/office/officeart/2005/8/layout/orgChart1"/>
    <dgm:cxn modelId="{F5450F99-B635-422A-BDC5-6216EFD8B98C}" type="presParOf" srcId="{F64900F7-5FE6-4AFF-8624-8FF3650BE26E}" destId="{5292BF80-AA20-4533-BCBA-52E33A5291D5}" srcOrd="1" destOrd="0" presId="urn:microsoft.com/office/officeart/2005/8/layout/orgChart1"/>
    <dgm:cxn modelId="{B43B63D7-DE11-4053-BB64-025D2DB79758}" type="presParOf" srcId="{F64900F7-5FE6-4AFF-8624-8FF3650BE26E}" destId="{F25F4DD1-C4EF-49AD-98EC-534191FEB91B}" srcOrd="2" destOrd="0" presId="urn:microsoft.com/office/officeart/2005/8/layout/orgChart1"/>
    <dgm:cxn modelId="{C3C32200-06F1-4ADE-BC45-7EFA6BA579F2}" type="presParOf" srcId="{E0DFE5EF-F0F6-4EE5-9EDB-CC2D77C96858}" destId="{4E5D8698-C61D-4731-88CE-219B17387826}" srcOrd="2" destOrd="0" presId="urn:microsoft.com/office/officeart/2005/8/layout/orgChart1"/>
    <dgm:cxn modelId="{CFF26CB1-EFBA-4920-9C2A-EAEF4E45CD3B}" type="presParOf" srcId="{D4495F88-A543-4320-B56A-1B9EAAE5A49C}" destId="{6D10D066-D3EF-4E72-9AC8-207644E938DA}" srcOrd="2" destOrd="0" presId="urn:microsoft.com/office/officeart/2005/8/layout/orgChart1"/>
    <dgm:cxn modelId="{A5D61B8B-6F9E-47F6-8A05-B1DFEE31CF32}" type="presParOf" srcId="{84E8956E-5564-4A72-B876-93B9EB8132D3}" destId="{36A80BEF-5ED9-42E1-A147-F410D4BA48F9}" srcOrd="2" destOrd="0" presId="urn:microsoft.com/office/officeart/2005/8/layout/orgChart1"/>
    <dgm:cxn modelId="{07AE4308-55F2-4438-8675-69742BD63B50}" type="presParOf" srcId="{DE82EE7E-395A-42DA-8044-B753D971EEC1}" destId="{DB5C920A-6A3B-4985-A59D-883DBF16D3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C5DC4-B783-4B80-B657-9939E4B5662E}">
      <dsp:nvSpPr>
        <dsp:cNvPr id="0" name=""/>
        <dsp:cNvSpPr/>
      </dsp:nvSpPr>
      <dsp:spPr>
        <a:xfrm>
          <a:off x="8256696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E8D4E-B37B-4C8B-B835-63B330346547}">
      <dsp:nvSpPr>
        <dsp:cNvPr id="0" name=""/>
        <dsp:cNvSpPr/>
      </dsp:nvSpPr>
      <dsp:spPr>
        <a:xfrm>
          <a:off x="8256696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EFE2F-8214-4DC1-B17B-A1231948D714}">
      <dsp:nvSpPr>
        <dsp:cNvPr id="0" name=""/>
        <dsp:cNvSpPr/>
      </dsp:nvSpPr>
      <dsp:spPr>
        <a:xfrm>
          <a:off x="8256696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9DC321-8C8C-4F3D-97F9-3F1D0EA95634}">
      <dsp:nvSpPr>
        <dsp:cNvPr id="0" name=""/>
        <dsp:cNvSpPr/>
      </dsp:nvSpPr>
      <dsp:spPr>
        <a:xfrm>
          <a:off x="4540249" y="1066013"/>
          <a:ext cx="3762166" cy="326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34"/>
              </a:lnTo>
              <a:lnTo>
                <a:pt x="3762166" y="163234"/>
              </a:lnTo>
              <a:lnTo>
                <a:pt x="3762166" y="3264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37737-B971-44C4-B9CB-726BB5D752CB}">
      <dsp:nvSpPr>
        <dsp:cNvPr id="0" name=""/>
        <dsp:cNvSpPr/>
      </dsp:nvSpPr>
      <dsp:spPr>
        <a:xfrm>
          <a:off x="6375613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9374F-F7EB-488F-A8C4-0FA2CE175743}">
      <dsp:nvSpPr>
        <dsp:cNvPr id="0" name=""/>
        <dsp:cNvSpPr/>
      </dsp:nvSpPr>
      <dsp:spPr>
        <a:xfrm>
          <a:off x="6375613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1D89F-1F31-4BB8-9C0C-2ADF9422F445}">
      <dsp:nvSpPr>
        <dsp:cNvPr id="0" name=""/>
        <dsp:cNvSpPr/>
      </dsp:nvSpPr>
      <dsp:spPr>
        <a:xfrm>
          <a:off x="6375613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74E5B-8584-4945-826A-420B2D6C602C}">
      <dsp:nvSpPr>
        <dsp:cNvPr id="0" name=""/>
        <dsp:cNvSpPr/>
      </dsp:nvSpPr>
      <dsp:spPr>
        <a:xfrm>
          <a:off x="4540249" y="1066013"/>
          <a:ext cx="1881083" cy="326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34"/>
              </a:lnTo>
              <a:lnTo>
                <a:pt x="1881083" y="163234"/>
              </a:lnTo>
              <a:lnTo>
                <a:pt x="1881083" y="3264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2ED53-C10E-4F57-95E0-BEDC48996DE3}">
      <dsp:nvSpPr>
        <dsp:cNvPr id="0" name=""/>
        <dsp:cNvSpPr/>
      </dsp:nvSpPr>
      <dsp:spPr>
        <a:xfrm>
          <a:off x="4494529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BED033-00AC-40F0-B8F7-848FC6FBFDAE}">
      <dsp:nvSpPr>
        <dsp:cNvPr id="0" name=""/>
        <dsp:cNvSpPr/>
      </dsp:nvSpPr>
      <dsp:spPr>
        <a:xfrm>
          <a:off x="4494529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CC9D3-8ED3-471C-9AE1-500686EAEB35}">
      <dsp:nvSpPr>
        <dsp:cNvPr id="0" name=""/>
        <dsp:cNvSpPr/>
      </dsp:nvSpPr>
      <dsp:spPr>
        <a:xfrm>
          <a:off x="4494529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E137B-80C7-4FAE-83EB-C4627CC14223}">
      <dsp:nvSpPr>
        <dsp:cNvPr id="0" name=""/>
        <dsp:cNvSpPr/>
      </dsp:nvSpPr>
      <dsp:spPr>
        <a:xfrm>
          <a:off x="4494529" y="1066013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05CC2-ED3F-45D1-A0DE-AFF55E41C206}">
      <dsp:nvSpPr>
        <dsp:cNvPr id="0" name=""/>
        <dsp:cNvSpPr/>
      </dsp:nvSpPr>
      <dsp:spPr>
        <a:xfrm>
          <a:off x="2613446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19888-F946-40DD-83EC-F452F61A156D}">
      <dsp:nvSpPr>
        <dsp:cNvPr id="0" name=""/>
        <dsp:cNvSpPr/>
      </dsp:nvSpPr>
      <dsp:spPr>
        <a:xfrm>
          <a:off x="2613446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2E1A14-EF06-4A1D-83E8-4091522BF0B2}">
      <dsp:nvSpPr>
        <dsp:cNvPr id="0" name=""/>
        <dsp:cNvSpPr/>
      </dsp:nvSpPr>
      <dsp:spPr>
        <a:xfrm>
          <a:off x="2613446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40685-BFC3-4E04-ABD5-EE784AE25E3A}">
      <dsp:nvSpPr>
        <dsp:cNvPr id="0" name=""/>
        <dsp:cNvSpPr/>
      </dsp:nvSpPr>
      <dsp:spPr>
        <a:xfrm>
          <a:off x="2659166" y="1066013"/>
          <a:ext cx="1881083" cy="326469"/>
        </a:xfrm>
        <a:custGeom>
          <a:avLst/>
          <a:gdLst/>
          <a:ahLst/>
          <a:cxnLst/>
          <a:rect l="0" t="0" r="0" b="0"/>
          <a:pathLst>
            <a:path>
              <a:moveTo>
                <a:pt x="1881083" y="0"/>
              </a:moveTo>
              <a:lnTo>
                <a:pt x="1881083" y="163234"/>
              </a:lnTo>
              <a:lnTo>
                <a:pt x="0" y="163234"/>
              </a:lnTo>
              <a:lnTo>
                <a:pt x="0" y="3264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3A620-B14F-4212-AC63-E96865196780}">
      <dsp:nvSpPr>
        <dsp:cNvPr id="0" name=""/>
        <dsp:cNvSpPr/>
      </dsp:nvSpPr>
      <dsp:spPr>
        <a:xfrm>
          <a:off x="732363" y="4377341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889D5-8837-47C9-863D-5C806B7CAB99}">
      <dsp:nvSpPr>
        <dsp:cNvPr id="0" name=""/>
        <dsp:cNvSpPr/>
      </dsp:nvSpPr>
      <dsp:spPr>
        <a:xfrm>
          <a:off x="732363" y="3273565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DF698-729D-4A48-BCC3-DE4D2055F28D}">
      <dsp:nvSpPr>
        <dsp:cNvPr id="0" name=""/>
        <dsp:cNvSpPr/>
      </dsp:nvSpPr>
      <dsp:spPr>
        <a:xfrm>
          <a:off x="732363" y="2169789"/>
          <a:ext cx="91440" cy="3264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46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9A830-CC2A-4668-A5CB-F0EFB5A54C1C}">
      <dsp:nvSpPr>
        <dsp:cNvPr id="0" name=""/>
        <dsp:cNvSpPr/>
      </dsp:nvSpPr>
      <dsp:spPr>
        <a:xfrm>
          <a:off x="778083" y="1066013"/>
          <a:ext cx="3762166" cy="326469"/>
        </a:xfrm>
        <a:custGeom>
          <a:avLst/>
          <a:gdLst/>
          <a:ahLst/>
          <a:cxnLst/>
          <a:rect l="0" t="0" r="0" b="0"/>
          <a:pathLst>
            <a:path>
              <a:moveTo>
                <a:pt x="3762166" y="0"/>
              </a:moveTo>
              <a:lnTo>
                <a:pt x="3762166" y="163234"/>
              </a:lnTo>
              <a:lnTo>
                <a:pt x="0" y="163234"/>
              </a:lnTo>
              <a:lnTo>
                <a:pt x="0" y="3264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F20C4-F3D8-4EA2-A649-607ABE5F5A54}">
      <dsp:nvSpPr>
        <dsp:cNvPr id="0" name=""/>
        <dsp:cNvSpPr/>
      </dsp:nvSpPr>
      <dsp:spPr>
        <a:xfrm>
          <a:off x="3251202" y="454015"/>
          <a:ext cx="2578094" cy="61199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/>
            <a:t>組織名</a:t>
          </a:r>
          <a:r>
            <a:rPr kumimoji="1" lang="en-US" altLang="ja-JP" sz="2000" b="1" kern="1200" dirty="0"/>
            <a:t>/</a:t>
          </a:r>
          <a:r>
            <a:rPr kumimoji="1" lang="ja-JP" altLang="en-US" sz="2000" b="1" kern="1200" dirty="0"/>
            <a:t>チーム名</a:t>
          </a:r>
        </a:p>
      </dsp:txBody>
      <dsp:txXfrm>
        <a:off x="3251202" y="454015"/>
        <a:ext cx="2578094" cy="611997"/>
      </dsp:txXfrm>
    </dsp:sp>
    <dsp:sp modelId="{E0F1260C-678F-4839-9C4F-2A80CD53C1FA}">
      <dsp:nvSpPr>
        <dsp:cNvPr id="0" name=""/>
        <dsp:cNvSpPr/>
      </dsp:nvSpPr>
      <dsp:spPr>
        <a:xfrm>
          <a:off x="775" y="1392482"/>
          <a:ext cx="1554614" cy="777307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管理者</a:t>
          </a:r>
          <a:r>
            <a:rPr kumimoji="1" lang="en-US" altLang="ja-JP" sz="1600" b="1" kern="1200" dirty="0"/>
            <a:t>/</a:t>
          </a:r>
          <a:br>
            <a:rPr kumimoji="1" lang="en-US" altLang="ja-JP" sz="1600" b="1" kern="1200" dirty="0"/>
          </a:br>
          <a:r>
            <a:rPr kumimoji="1" lang="ja-JP" altLang="en-US" sz="1600" b="1" kern="1200" dirty="0"/>
            <a:t>マネージャー</a:t>
          </a:r>
        </a:p>
      </dsp:txBody>
      <dsp:txXfrm>
        <a:off x="775" y="1392482"/>
        <a:ext cx="1554614" cy="777307"/>
      </dsp:txXfrm>
    </dsp:sp>
    <dsp:sp modelId="{A77183B7-D5FC-41AE-9ACC-60A6BB3663C8}">
      <dsp:nvSpPr>
        <dsp:cNvPr id="0" name=""/>
        <dsp:cNvSpPr/>
      </dsp:nvSpPr>
      <dsp:spPr>
        <a:xfrm>
          <a:off x="775" y="2496258"/>
          <a:ext cx="1554614" cy="77730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kern="1200" dirty="0">
              <a:solidFill>
                <a:schemeClr val="accent2">
                  <a:lumMod val="50000"/>
                </a:schemeClr>
              </a:solidFill>
            </a:rPr>
            <a:t>A</a:t>
          </a:r>
          <a:endParaRPr kumimoji="1" lang="ja-JP" altLang="en-US" sz="16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775" y="2496258"/>
        <a:ext cx="1554614" cy="777307"/>
      </dsp:txXfrm>
    </dsp:sp>
    <dsp:sp modelId="{8F4F240F-904D-467A-B0C1-B1BBDAA66E20}">
      <dsp:nvSpPr>
        <dsp:cNvPr id="0" name=""/>
        <dsp:cNvSpPr/>
      </dsp:nvSpPr>
      <dsp:spPr>
        <a:xfrm>
          <a:off x="775" y="3600034"/>
          <a:ext cx="1554614" cy="77730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kern="1200" dirty="0">
              <a:solidFill>
                <a:schemeClr val="accent2">
                  <a:lumMod val="50000"/>
                </a:schemeClr>
              </a:solidFill>
            </a:rPr>
            <a:t>B</a:t>
          </a:r>
          <a:endParaRPr kumimoji="1" lang="ja-JP" altLang="en-US" sz="16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775" y="3600034"/>
        <a:ext cx="1554614" cy="777307"/>
      </dsp:txXfrm>
    </dsp:sp>
    <dsp:sp modelId="{C5092E3C-79AA-4692-BC2E-619B318EB8D7}">
      <dsp:nvSpPr>
        <dsp:cNvPr id="0" name=""/>
        <dsp:cNvSpPr/>
      </dsp:nvSpPr>
      <dsp:spPr>
        <a:xfrm>
          <a:off x="775" y="4703810"/>
          <a:ext cx="1554614" cy="77730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>
              <a:solidFill>
                <a:schemeClr val="accent2">
                  <a:lumMod val="50000"/>
                </a:schemeClr>
              </a:solidFill>
            </a:rPr>
            <a:t>プロジェクト</a:t>
          </a:r>
          <a:r>
            <a:rPr kumimoji="1" lang="en-US" altLang="ja-JP" sz="1600" b="1" kern="1200" dirty="0">
              <a:solidFill>
                <a:schemeClr val="accent2">
                  <a:lumMod val="50000"/>
                </a:schemeClr>
              </a:solidFill>
            </a:rPr>
            <a:t>C</a:t>
          </a:r>
          <a:endParaRPr kumimoji="1" lang="ja-JP" altLang="en-US" sz="16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775" y="4703810"/>
        <a:ext cx="1554614" cy="777307"/>
      </dsp:txXfrm>
    </dsp:sp>
    <dsp:sp modelId="{DC4DE84E-D88A-42CE-ABD8-EFA94B4E2252}">
      <dsp:nvSpPr>
        <dsp:cNvPr id="0" name=""/>
        <dsp:cNvSpPr/>
      </dsp:nvSpPr>
      <dsp:spPr>
        <a:xfrm>
          <a:off x="1881859" y="1392482"/>
          <a:ext cx="1554614" cy="777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営業部</a:t>
          </a:r>
        </a:p>
      </dsp:txBody>
      <dsp:txXfrm>
        <a:off x="1881859" y="1392482"/>
        <a:ext cx="1554614" cy="777307"/>
      </dsp:txXfrm>
    </dsp:sp>
    <dsp:sp modelId="{DA401DDF-EE3C-4526-8236-525D097B1600}">
      <dsp:nvSpPr>
        <dsp:cNvPr id="0" name=""/>
        <dsp:cNvSpPr/>
      </dsp:nvSpPr>
      <dsp:spPr>
        <a:xfrm>
          <a:off x="1881859" y="2496258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2496258"/>
        <a:ext cx="1554614" cy="777307"/>
      </dsp:txXfrm>
    </dsp:sp>
    <dsp:sp modelId="{09949371-FAE6-4364-AD40-C0D06B633D18}">
      <dsp:nvSpPr>
        <dsp:cNvPr id="0" name=""/>
        <dsp:cNvSpPr/>
      </dsp:nvSpPr>
      <dsp:spPr>
        <a:xfrm>
          <a:off x="1881859" y="3600034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3600034"/>
        <a:ext cx="1554614" cy="777307"/>
      </dsp:txXfrm>
    </dsp:sp>
    <dsp:sp modelId="{A01385D9-D4E1-4412-8516-BA2F7D2EF295}">
      <dsp:nvSpPr>
        <dsp:cNvPr id="0" name=""/>
        <dsp:cNvSpPr/>
      </dsp:nvSpPr>
      <dsp:spPr>
        <a:xfrm>
          <a:off x="1881859" y="4703810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1881859" y="4703810"/>
        <a:ext cx="1554614" cy="777307"/>
      </dsp:txXfrm>
    </dsp:sp>
    <dsp:sp modelId="{271186B7-E327-49F2-BB1E-05A4A3F9E5A3}">
      <dsp:nvSpPr>
        <dsp:cNvPr id="0" name=""/>
        <dsp:cNvSpPr/>
      </dsp:nvSpPr>
      <dsp:spPr>
        <a:xfrm>
          <a:off x="3762942" y="1392482"/>
          <a:ext cx="1554614" cy="777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マーケ部</a:t>
          </a:r>
        </a:p>
      </dsp:txBody>
      <dsp:txXfrm>
        <a:off x="3762942" y="1392482"/>
        <a:ext cx="1554614" cy="777307"/>
      </dsp:txXfrm>
    </dsp:sp>
    <dsp:sp modelId="{EFDDAF43-2B98-4155-B2FF-25FABA73BD58}">
      <dsp:nvSpPr>
        <dsp:cNvPr id="0" name=""/>
        <dsp:cNvSpPr/>
      </dsp:nvSpPr>
      <dsp:spPr>
        <a:xfrm>
          <a:off x="3762942" y="2496258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2496258"/>
        <a:ext cx="1554614" cy="777307"/>
      </dsp:txXfrm>
    </dsp:sp>
    <dsp:sp modelId="{1CD87A84-32A5-451D-BEAD-EF798073F811}">
      <dsp:nvSpPr>
        <dsp:cNvPr id="0" name=""/>
        <dsp:cNvSpPr/>
      </dsp:nvSpPr>
      <dsp:spPr>
        <a:xfrm>
          <a:off x="3762942" y="3600034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3600034"/>
        <a:ext cx="1554614" cy="777307"/>
      </dsp:txXfrm>
    </dsp:sp>
    <dsp:sp modelId="{3E3BE484-0AC9-41C9-87FB-503563275C3A}">
      <dsp:nvSpPr>
        <dsp:cNvPr id="0" name=""/>
        <dsp:cNvSpPr/>
      </dsp:nvSpPr>
      <dsp:spPr>
        <a:xfrm>
          <a:off x="3762942" y="4703810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3762942" y="4703810"/>
        <a:ext cx="1554614" cy="777307"/>
      </dsp:txXfrm>
    </dsp:sp>
    <dsp:sp modelId="{035320AF-C062-4EB2-B47F-BF953DFAF8C3}">
      <dsp:nvSpPr>
        <dsp:cNvPr id="0" name=""/>
        <dsp:cNvSpPr/>
      </dsp:nvSpPr>
      <dsp:spPr>
        <a:xfrm>
          <a:off x="5644026" y="1392482"/>
          <a:ext cx="1554614" cy="777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開発部</a:t>
          </a:r>
        </a:p>
      </dsp:txBody>
      <dsp:txXfrm>
        <a:off x="5644026" y="1392482"/>
        <a:ext cx="1554614" cy="777307"/>
      </dsp:txXfrm>
    </dsp:sp>
    <dsp:sp modelId="{07E12A88-741A-4085-9186-D5E08DB98D80}">
      <dsp:nvSpPr>
        <dsp:cNvPr id="0" name=""/>
        <dsp:cNvSpPr/>
      </dsp:nvSpPr>
      <dsp:spPr>
        <a:xfrm>
          <a:off x="5644026" y="2496258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2496258"/>
        <a:ext cx="1554614" cy="777307"/>
      </dsp:txXfrm>
    </dsp:sp>
    <dsp:sp modelId="{88605BB4-B798-472D-9DC8-66695EB90FBD}">
      <dsp:nvSpPr>
        <dsp:cNvPr id="0" name=""/>
        <dsp:cNvSpPr/>
      </dsp:nvSpPr>
      <dsp:spPr>
        <a:xfrm>
          <a:off x="5644026" y="3600034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3600034"/>
        <a:ext cx="1554614" cy="777307"/>
      </dsp:txXfrm>
    </dsp:sp>
    <dsp:sp modelId="{B04883C8-925F-4D6A-B0AA-CD670340FAB0}">
      <dsp:nvSpPr>
        <dsp:cNvPr id="0" name=""/>
        <dsp:cNvSpPr/>
      </dsp:nvSpPr>
      <dsp:spPr>
        <a:xfrm>
          <a:off x="5644026" y="4703810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5644026" y="4703810"/>
        <a:ext cx="1554614" cy="777307"/>
      </dsp:txXfrm>
    </dsp:sp>
    <dsp:sp modelId="{B415C9AA-9945-4FCD-B493-BC6657A58446}">
      <dsp:nvSpPr>
        <dsp:cNvPr id="0" name=""/>
        <dsp:cNvSpPr/>
      </dsp:nvSpPr>
      <dsp:spPr>
        <a:xfrm>
          <a:off x="7525109" y="1392482"/>
          <a:ext cx="1554614" cy="777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b="1" kern="1200" dirty="0"/>
            <a:t>人事部</a:t>
          </a:r>
        </a:p>
      </dsp:txBody>
      <dsp:txXfrm>
        <a:off x="7525109" y="1392482"/>
        <a:ext cx="1554614" cy="777307"/>
      </dsp:txXfrm>
    </dsp:sp>
    <dsp:sp modelId="{6824C9D4-720E-4184-857D-5A5A5F356463}">
      <dsp:nvSpPr>
        <dsp:cNvPr id="0" name=""/>
        <dsp:cNvSpPr/>
      </dsp:nvSpPr>
      <dsp:spPr>
        <a:xfrm>
          <a:off x="7525109" y="2496258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2496258"/>
        <a:ext cx="1554614" cy="777307"/>
      </dsp:txXfrm>
    </dsp:sp>
    <dsp:sp modelId="{AA9389BC-B1DD-4EF4-80DA-060241EDE581}">
      <dsp:nvSpPr>
        <dsp:cNvPr id="0" name=""/>
        <dsp:cNvSpPr/>
      </dsp:nvSpPr>
      <dsp:spPr>
        <a:xfrm>
          <a:off x="7525109" y="3600034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3600034"/>
        <a:ext cx="1554614" cy="777307"/>
      </dsp:txXfrm>
    </dsp:sp>
    <dsp:sp modelId="{D38BBBE7-363F-4732-9250-0253B7067664}">
      <dsp:nvSpPr>
        <dsp:cNvPr id="0" name=""/>
        <dsp:cNvSpPr/>
      </dsp:nvSpPr>
      <dsp:spPr>
        <a:xfrm>
          <a:off x="7525109" y="4703810"/>
          <a:ext cx="1554614" cy="777307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3700" kern="1200" dirty="0"/>
        </a:p>
      </dsp:txBody>
      <dsp:txXfrm>
        <a:off x="7525109" y="4703810"/>
        <a:ext cx="1554614" cy="777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927567-5574-AF0A-C58F-E8EBF10D5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B8132A-4681-4C93-81F1-D8C315E9D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D33CCB-0DF9-CFAD-7F93-4275AA9C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6B4848-BE1A-190E-984D-38EA9C47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7C80BA-1C78-AE22-16AD-B2D5CB9A7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51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120E7-E883-2286-CB57-10950660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7C489D-7961-B94B-8650-A76AEB1E2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03D559-53F3-F1EE-F746-2F2798A48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3D97A-2F3A-DEBD-B620-647C474B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F7BDFE-816B-6F7E-E747-0E305B13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16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C35CA9-CCBE-E2E1-ABE0-7E9EF2A0F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A5DC42-03B8-9CC4-F626-A14C6E43E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698D4C-D012-97C7-4121-34BDD76FE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A748E5-C58A-F31D-2B8F-2B70E883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DC3AD8-8A87-0872-C7FC-C58DD0C3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42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347648-F736-85DD-A68F-256EF204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3EF5A4-32A2-2FE3-2626-029F5DA5B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35D0B1-063F-8537-BE0F-CE89A2AB5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E97DD6-084C-9225-6B31-F174A8E6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7D81A3-9B80-28A8-09FB-75C94B7A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59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5DE3E9-F779-F7F5-1265-F6967904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5E5DB9-E3BE-A309-8C33-2BB034E72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0F888-9D96-9D19-A6D3-7D6D1D63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7C29EE-ADE2-E24F-EC69-BD049B8C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816CEA-5663-0D14-99A2-791C38E7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44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2D7671-15E8-7B87-E5E4-2E85403B1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4D89B2-70BB-29A2-184E-B6997F374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425C48-829D-3617-50CF-FF3106D39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C9501B-AA09-7386-1590-97C2E79A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78308A-BBA3-323F-C4E2-EF1780F3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1C8002-7900-DD9F-703C-EE5AACCB0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69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7D5B85-2D4B-039A-B5AB-9301C6DC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1F13F0-EBB6-71DA-E0FE-2E8F28448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BBAE25-C980-6E6B-4B81-977DA8FC4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9C1EFFF-AF13-5D82-DEF9-46364245F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7D546D-35F0-B3C0-DBDB-7F11BCC1F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0255A8E-90F2-287C-C684-83E988D6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BD9BD14-1BAE-3F09-A3CD-C316EA803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36F5FBF-74D8-C932-BC1C-99BA6B7F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1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790ABA-6709-B56A-4D28-A7334B59B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F837578-5E35-5E45-F005-108AFC08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A04E12-BFBD-0615-9412-33FEA188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11E8FA-179B-8487-965F-1319BD7D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6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758832-690B-B4A7-2A9A-28116C5A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230201-3D53-2AFC-3AE0-7B45D8670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3AEFCB-1409-E8AE-38FE-72D9D2E1D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10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6447E-B83A-F7DA-477B-F91FC86C1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A73B49-C35A-4C55-F713-0E43ED56F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971946-F75D-7A6B-D81A-A097CF65E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202B92-116F-9115-D3C3-15ABE79E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D24856-E416-E0FB-661B-D7657F2E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44533B-1AF1-CD85-4662-7FB3389A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8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DBF8AA-EA59-CA06-C8C1-92C1C5FFC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61BA59A-00F9-BD69-0231-487C2DF1C9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63E307-A9D0-CCD5-07A3-4C4DB3A2A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E9FEF-49A5-0797-E846-BF337EFA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FB9B0B-979D-18A8-B810-05F4C399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C50D3-7B8B-0D9D-46E2-63C0850B3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89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5823A54-798D-AE47-2324-D1414BEF5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C153F4-80B0-6AEF-2C81-A89A6CFC0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857C25-BEA9-A41B-C206-21ACCADDF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738EB-3334-4F40-9616-996921208E0C}" type="datetimeFigureOut">
              <a:rPr kumimoji="1" lang="ja-JP" altLang="en-US" smtClean="0"/>
              <a:t>2023/4/13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C8D173-3E45-BA4D-A63B-0E99C1EEC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3595FD-EFFF-0BC8-9AF3-7C9247FDB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B0336-1A17-488A-9D4F-C159DAD7D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32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2CF3814-C1C0-3186-FCFD-FAC7262E710E}"/>
              </a:ext>
            </a:extLst>
          </p:cNvPr>
          <p:cNvCxnSpPr>
            <a:cxnSpLocks/>
          </p:cNvCxnSpPr>
          <p:nvPr/>
        </p:nvCxnSpPr>
        <p:spPr>
          <a:xfrm>
            <a:off x="3041650" y="3361267"/>
            <a:ext cx="74803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6478163-D3F0-8A76-800E-48D6630E4980}"/>
              </a:ext>
            </a:extLst>
          </p:cNvPr>
          <p:cNvCxnSpPr>
            <a:cxnSpLocks/>
          </p:cNvCxnSpPr>
          <p:nvPr/>
        </p:nvCxnSpPr>
        <p:spPr>
          <a:xfrm>
            <a:off x="3041650" y="4466167"/>
            <a:ext cx="74422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7D841846-8FA1-081E-0A5C-7D40268113BA}"/>
              </a:ext>
            </a:extLst>
          </p:cNvPr>
          <p:cNvCxnSpPr>
            <a:cxnSpLocks/>
          </p:cNvCxnSpPr>
          <p:nvPr/>
        </p:nvCxnSpPr>
        <p:spPr>
          <a:xfrm>
            <a:off x="3041650" y="5558367"/>
            <a:ext cx="74422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85B5AE30-5D3F-5E33-73EF-3958AFE4C2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719703"/>
              </p:ext>
            </p:extLst>
          </p:nvPr>
        </p:nvGraphicFramePr>
        <p:xfrm>
          <a:off x="1657350" y="461433"/>
          <a:ext cx="9080500" cy="5935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670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17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ビズ研</dc:creator>
  <cp:lastModifiedBy>ビズ研</cp:lastModifiedBy>
  <cp:revision>3</cp:revision>
  <dcterms:created xsi:type="dcterms:W3CDTF">2023-04-13T06:41:54Z</dcterms:created>
  <dcterms:modified xsi:type="dcterms:W3CDTF">2023-04-13T08:39:07Z</dcterms:modified>
</cp:coreProperties>
</file>