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A65850-5AFF-4E0D-9EDB-9A0B1980918F}" type="doc">
      <dgm:prSet loTypeId="urn:microsoft.com/office/officeart/2005/8/layout/hierarchy6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kumimoji="1" lang="ja-JP" altLang="en-US"/>
        </a:p>
      </dgm:t>
    </dgm:pt>
    <dgm:pt modelId="{66D95095-CB94-498C-9157-E8F8997551B7}">
      <dgm:prSet phldrT="[テキスト]"/>
      <dgm:spPr/>
      <dgm:t>
        <a:bodyPr/>
        <a:lstStyle/>
        <a:p>
          <a:r>
            <a:rPr kumimoji="1" lang="ja-JP" altLang="en-US" dirty="0"/>
            <a:t>○○○○</a:t>
          </a:r>
          <a:br>
            <a:rPr kumimoji="1" lang="en-US" altLang="ja-JP" dirty="0"/>
          </a:br>
          <a:r>
            <a:rPr kumimoji="1" lang="ja-JP" altLang="en-US" dirty="0"/>
            <a:t>マネージャー</a:t>
          </a:r>
        </a:p>
      </dgm:t>
    </dgm:pt>
    <dgm:pt modelId="{3FBB1A5B-D65B-4CD9-BC55-D087AF1C7BA0}" type="parTrans" cxnId="{856BAA40-E6E2-4EF7-AFB6-D095D32CC9BA}">
      <dgm:prSet/>
      <dgm:spPr/>
      <dgm:t>
        <a:bodyPr/>
        <a:lstStyle/>
        <a:p>
          <a:endParaRPr kumimoji="1" lang="ja-JP" altLang="en-US"/>
        </a:p>
      </dgm:t>
    </dgm:pt>
    <dgm:pt modelId="{969ED605-9D07-4236-A25E-4B3D7C1C72EC}" type="sibTrans" cxnId="{856BAA40-E6E2-4EF7-AFB6-D095D32CC9BA}">
      <dgm:prSet/>
      <dgm:spPr/>
      <dgm:t>
        <a:bodyPr/>
        <a:lstStyle/>
        <a:p>
          <a:endParaRPr kumimoji="1" lang="ja-JP" altLang="en-US"/>
        </a:p>
      </dgm:t>
    </dgm:pt>
    <dgm:pt modelId="{ABE16654-1A32-492B-8E09-DFD8457BE6EB}">
      <dgm:prSet phldrT="[テキスト]"/>
      <dgm:spPr/>
      <dgm:t>
        <a:bodyPr/>
        <a:lstStyle/>
        <a:p>
          <a:r>
            <a:rPr kumimoji="1" lang="ja-JP" altLang="en-US" dirty="0"/>
            <a:t>○○○○</a:t>
          </a:r>
          <a:br>
            <a:rPr kumimoji="1" lang="en-US" altLang="ja-JP" dirty="0"/>
          </a:br>
          <a:r>
            <a:rPr kumimoji="1" lang="ja-JP" altLang="en-US" dirty="0"/>
            <a:t>リーダー</a:t>
          </a:r>
        </a:p>
      </dgm:t>
    </dgm:pt>
    <dgm:pt modelId="{00D31309-618E-429E-BE79-4F77A8F24DE4}" type="parTrans" cxnId="{EAA4F7DC-F1EE-4AC1-A820-EFBE6C4549F6}">
      <dgm:prSet/>
      <dgm:spPr/>
      <dgm:t>
        <a:bodyPr/>
        <a:lstStyle/>
        <a:p>
          <a:endParaRPr kumimoji="1" lang="ja-JP" altLang="en-US"/>
        </a:p>
      </dgm:t>
    </dgm:pt>
    <dgm:pt modelId="{3DCDC168-E4D7-413C-9BF3-9C1D95390293}" type="sibTrans" cxnId="{EAA4F7DC-F1EE-4AC1-A820-EFBE6C4549F6}">
      <dgm:prSet/>
      <dgm:spPr/>
      <dgm:t>
        <a:bodyPr/>
        <a:lstStyle/>
        <a:p>
          <a:endParaRPr kumimoji="1" lang="ja-JP" altLang="en-US"/>
        </a:p>
      </dgm:t>
    </dgm:pt>
    <dgm:pt modelId="{0EFBBA48-78AB-4EB0-AD9A-642D1C5B8638}">
      <dgm:prSet phldrT="[テキスト]"/>
      <dgm:spPr/>
      <dgm:t>
        <a:bodyPr/>
        <a:lstStyle/>
        <a:p>
          <a:r>
            <a:rPr kumimoji="1" lang="ja-JP" altLang="en-US" dirty="0"/>
            <a:t>○○○○</a:t>
          </a:r>
          <a:br>
            <a:rPr kumimoji="1" lang="en-US" altLang="ja-JP" dirty="0"/>
          </a:br>
          <a:r>
            <a:rPr kumimoji="1" lang="ja-JP" altLang="en-US" dirty="0"/>
            <a:t>リーダー</a:t>
          </a:r>
        </a:p>
      </dgm:t>
    </dgm:pt>
    <dgm:pt modelId="{8B83CBBD-8755-448B-A254-7A6BD64513EF}" type="parTrans" cxnId="{92AB7624-0F03-4791-B535-26D28E5AD84E}">
      <dgm:prSet/>
      <dgm:spPr/>
      <dgm:t>
        <a:bodyPr/>
        <a:lstStyle/>
        <a:p>
          <a:endParaRPr kumimoji="1" lang="ja-JP" altLang="en-US"/>
        </a:p>
      </dgm:t>
    </dgm:pt>
    <dgm:pt modelId="{51447B3F-9791-462A-8E22-82E74DFC5275}" type="sibTrans" cxnId="{92AB7624-0F03-4791-B535-26D28E5AD84E}">
      <dgm:prSet/>
      <dgm:spPr/>
      <dgm:t>
        <a:bodyPr/>
        <a:lstStyle/>
        <a:p>
          <a:endParaRPr kumimoji="1" lang="ja-JP" altLang="en-US"/>
        </a:p>
      </dgm:t>
    </dgm:pt>
    <dgm:pt modelId="{31D2A8C0-B018-4F48-9B22-87AE9232211F}">
      <dgm:prSet phldrT="[テキスト]"/>
      <dgm:spPr/>
      <dgm:t>
        <a:bodyPr/>
        <a:lstStyle/>
        <a:p>
          <a:r>
            <a:rPr lang="ja-JP" altLang="en-US" b="0" i="0" dirty="0"/>
            <a:t>メンバー</a:t>
          </a:r>
          <a:endParaRPr kumimoji="1" lang="ja-JP" altLang="en-US" dirty="0"/>
        </a:p>
      </dgm:t>
    </dgm:pt>
    <dgm:pt modelId="{8E5F54F5-3210-4122-860C-9CF31035F9B5}" type="parTrans" cxnId="{DBDE6F04-7E88-447F-9182-AE4AA4AF6E43}">
      <dgm:prSet/>
      <dgm:spPr/>
      <dgm:t>
        <a:bodyPr/>
        <a:lstStyle/>
        <a:p>
          <a:endParaRPr kumimoji="1" lang="ja-JP" altLang="en-US"/>
        </a:p>
      </dgm:t>
    </dgm:pt>
    <dgm:pt modelId="{6C5AD19D-CB66-4A3A-B9AA-B8044BC8ABAC}" type="sibTrans" cxnId="{DBDE6F04-7E88-447F-9182-AE4AA4AF6E43}">
      <dgm:prSet/>
      <dgm:spPr/>
      <dgm:t>
        <a:bodyPr/>
        <a:lstStyle/>
        <a:p>
          <a:endParaRPr kumimoji="1" lang="ja-JP" altLang="en-US"/>
        </a:p>
      </dgm:t>
    </dgm:pt>
    <dgm:pt modelId="{28C152EE-4DCE-4B00-B17F-922EDC66445C}">
      <dgm:prSet phldrT="[テキスト]"/>
      <dgm:spPr/>
      <dgm:t>
        <a:bodyPr/>
        <a:lstStyle/>
        <a:p>
          <a:r>
            <a:rPr lang="ja-JP" altLang="en-US" b="0" i="0" dirty="0"/>
            <a:t>メンバー</a:t>
          </a:r>
          <a:endParaRPr kumimoji="1" lang="ja-JP" altLang="en-US" dirty="0"/>
        </a:p>
      </dgm:t>
    </dgm:pt>
    <dgm:pt modelId="{117BF7D8-6EDE-4222-B5D4-DE2D99C8BE8D}" type="parTrans" cxnId="{74648C3D-5EB0-431D-9F72-356B54C11384}">
      <dgm:prSet/>
      <dgm:spPr/>
      <dgm:t>
        <a:bodyPr/>
        <a:lstStyle/>
        <a:p>
          <a:endParaRPr kumimoji="1" lang="ja-JP" altLang="en-US"/>
        </a:p>
      </dgm:t>
    </dgm:pt>
    <dgm:pt modelId="{4337A4EC-CBA9-4987-B982-E13AD39067AF}" type="sibTrans" cxnId="{74648C3D-5EB0-431D-9F72-356B54C11384}">
      <dgm:prSet/>
      <dgm:spPr/>
      <dgm:t>
        <a:bodyPr/>
        <a:lstStyle/>
        <a:p>
          <a:endParaRPr kumimoji="1" lang="ja-JP" altLang="en-US"/>
        </a:p>
      </dgm:t>
    </dgm:pt>
    <dgm:pt modelId="{877DD5CA-6D80-4CAC-9109-897F458882FB}">
      <dgm:prSet phldrT="[テキスト]"/>
      <dgm:spPr/>
      <dgm:t>
        <a:bodyPr/>
        <a:lstStyle/>
        <a:p>
          <a:r>
            <a:rPr lang="ja-JP" altLang="en-US" b="0" i="0"/>
            <a:t>メンバー</a:t>
          </a:r>
          <a:endParaRPr kumimoji="1" lang="ja-JP" altLang="en-US" dirty="0"/>
        </a:p>
      </dgm:t>
    </dgm:pt>
    <dgm:pt modelId="{3882042C-2528-4642-A37C-4A7CEA7CB0C3}" type="parTrans" cxnId="{A9F04DA1-C223-46CE-B756-4FB114113630}">
      <dgm:prSet/>
      <dgm:spPr/>
      <dgm:t>
        <a:bodyPr/>
        <a:lstStyle/>
        <a:p>
          <a:endParaRPr kumimoji="1" lang="ja-JP" altLang="en-US"/>
        </a:p>
      </dgm:t>
    </dgm:pt>
    <dgm:pt modelId="{1822C7EB-CA4D-43E6-8C57-824EA25EC4B0}" type="sibTrans" cxnId="{A9F04DA1-C223-46CE-B756-4FB114113630}">
      <dgm:prSet/>
      <dgm:spPr/>
      <dgm:t>
        <a:bodyPr/>
        <a:lstStyle/>
        <a:p>
          <a:endParaRPr kumimoji="1" lang="ja-JP" altLang="en-US"/>
        </a:p>
      </dgm:t>
    </dgm:pt>
    <dgm:pt modelId="{361ECD0B-8850-49C2-9484-968D24ADB1EC}">
      <dgm:prSet phldrT="[テキスト]"/>
      <dgm:spPr/>
      <dgm:t>
        <a:bodyPr/>
        <a:lstStyle/>
        <a:p>
          <a:r>
            <a:rPr lang="ja-JP" altLang="en-US" b="0" i="0"/>
            <a:t>メンバー</a:t>
          </a:r>
          <a:endParaRPr kumimoji="1" lang="ja-JP" altLang="en-US" dirty="0"/>
        </a:p>
      </dgm:t>
    </dgm:pt>
    <dgm:pt modelId="{1F83DC07-037E-418E-A5BE-D1642D72058D}" type="parTrans" cxnId="{057544C5-FBFB-480B-91A2-232A12B2C959}">
      <dgm:prSet/>
      <dgm:spPr/>
      <dgm:t>
        <a:bodyPr/>
        <a:lstStyle/>
        <a:p>
          <a:endParaRPr kumimoji="1" lang="ja-JP" altLang="en-US"/>
        </a:p>
      </dgm:t>
    </dgm:pt>
    <dgm:pt modelId="{68167C74-DF77-4570-B036-1CE73EA59D89}" type="sibTrans" cxnId="{057544C5-FBFB-480B-91A2-232A12B2C959}">
      <dgm:prSet/>
      <dgm:spPr/>
      <dgm:t>
        <a:bodyPr/>
        <a:lstStyle/>
        <a:p>
          <a:endParaRPr kumimoji="1" lang="ja-JP" altLang="en-US"/>
        </a:p>
      </dgm:t>
    </dgm:pt>
    <dgm:pt modelId="{60D1366A-8EA7-416C-8DF5-D4B8EFAF4C97}">
      <dgm:prSet phldrT="[テキスト]"/>
      <dgm:spPr/>
      <dgm:t>
        <a:bodyPr/>
        <a:lstStyle/>
        <a:p>
          <a:r>
            <a:rPr lang="ja-JP" altLang="en-US" b="0" i="0"/>
            <a:t>メンバー</a:t>
          </a:r>
          <a:endParaRPr kumimoji="1" lang="ja-JP" altLang="en-US" dirty="0"/>
        </a:p>
      </dgm:t>
    </dgm:pt>
    <dgm:pt modelId="{FC7CFAAD-FAE3-469C-BCD1-2CB614206F4D}" type="parTrans" cxnId="{2E604CF9-1C22-4683-935F-2052C7A050EC}">
      <dgm:prSet/>
      <dgm:spPr/>
      <dgm:t>
        <a:bodyPr/>
        <a:lstStyle/>
        <a:p>
          <a:endParaRPr kumimoji="1" lang="ja-JP" altLang="en-US"/>
        </a:p>
      </dgm:t>
    </dgm:pt>
    <dgm:pt modelId="{B731E9CE-A00B-44BA-B6D6-1C5FE8572FBE}" type="sibTrans" cxnId="{2E604CF9-1C22-4683-935F-2052C7A050EC}">
      <dgm:prSet/>
      <dgm:spPr/>
      <dgm:t>
        <a:bodyPr/>
        <a:lstStyle/>
        <a:p>
          <a:endParaRPr kumimoji="1" lang="ja-JP" altLang="en-US"/>
        </a:p>
      </dgm:t>
    </dgm:pt>
    <dgm:pt modelId="{CDE1D13B-BC46-40BD-B315-DC9F75284483}">
      <dgm:prSet phldrT="[テキスト]"/>
      <dgm:spPr/>
      <dgm:t>
        <a:bodyPr/>
        <a:lstStyle/>
        <a:p>
          <a:r>
            <a:rPr lang="ja-JP" altLang="en-US" b="0" i="0" dirty="0"/>
            <a:t>メンバー</a:t>
          </a:r>
          <a:endParaRPr kumimoji="1" lang="ja-JP" altLang="en-US" dirty="0"/>
        </a:p>
      </dgm:t>
    </dgm:pt>
    <dgm:pt modelId="{FAB1D81D-C6E4-4FD2-A51F-975B725B3FA2}" type="parTrans" cxnId="{2C54A94B-6D63-45C1-B7DE-CD51BEA7495F}">
      <dgm:prSet/>
      <dgm:spPr/>
      <dgm:t>
        <a:bodyPr/>
        <a:lstStyle/>
        <a:p>
          <a:endParaRPr kumimoji="1" lang="ja-JP" altLang="en-US"/>
        </a:p>
      </dgm:t>
    </dgm:pt>
    <dgm:pt modelId="{3D8EEDA1-1A40-4F89-B0E4-A75D8EC828D8}" type="sibTrans" cxnId="{2C54A94B-6D63-45C1-B7DE-CD51BEA7495F}">
      <dgm:prSet/>
      <dgm:spPr/>
      <dgm:t>
        <a:bodyPr/>
        <a:lstStyle/>
        <a:p>
          <a:endParaRPr kumimoji="1" lang="ja-JP" altLang="en-US"/>
        </a:p>
      </dgm:t>
    </dgm:pt>
    <dgm:pt modelId="{73F70975-176B-4BC7-87EE-C165B8F59006}">
      <dgm:prSet phldrT="[テキスト]"/>
      <dgm:spPr/>
      <dgm:t>
        <a:bodyPr/>
        <a:lstStyle/>
        <a:p>
          <a:r>
            <a:rPr lang="ja-JP" altLang="en-US" b="0" i="0"/>
            <a:t>メンバー</a:t>
          </a:r>
          <a:endParaRPr kumimoji="1" lang="ja-JP" altLang="en-US" dirty="0"/>
        </a:p>
      </dgm:t>
    </dgm:pt>
    <dgm:pt modelId="{AEE9A1E6-8BEB-40B4-A33C-6ECDF02E3777}" type="parTrans" cxnId="{CCB53088-D58A-45EA-8B71-A928BCEBD448}">
      <dgm:prSet/>
      <dgm:spPr/>
      <dgm:t>
        <a:bodyPr/>
        <a:lstStyle/>
        <a:p>
          <a:endParaRPr kumimoji="1" lang="ja-JP" altLang="en-US"/>
        </a:p>
      </dgm:t>
    </dgm:pt>
    <dgm:pt modelId="{640D3CB4-219B-4AD1-B910-F2909E83047D}" type="sibTrans" cxnId="{CCB53088-D58A-45EA-8B71-A928BCEBD448}">
      <dgm:prSet/>
      <dgm:spPr/>
      <dgm:t>
        <a:bodyPr/>
        <a:lstStyle/>
        <a:p>
          <a:endParaRPr kumimoji="1" lang="ja-JP" altLang="en-US"/>
        </a:p>
      </dgm:t>
    </dgm:pt>
    <dgm:pt modelId="{93408154-50A2-4D77-B64F-544012A24AB4}">
      <dgm:prSet phldrT="[テキスト]"/>
      <dgm:spPr/>
      <dgm:t>
        <a:bodyPr/>
        <a:lstStyle/>
        <a:p>
          <a:r>
            <a:rPr kumimoji="1" lang="ja-JP" altLang="en-US" dirty="0"/>
            <a:t>プロジェクト</a:t>
          </a:r>
          <a:r>
            <a:rPr kumimoji="1" lang="en-US" altLang="ja-JP" dirty="0"/>
            <a:t>B</a:t>
          </a:r>
          <a:endParaRPr kumimoji="1" lang="ja-JP" altLang="en-US" dirty="0"/>
        </a:p>
      </dgm:t>
    </dgm:pt>
    <dgm:pt modelId="{23203F89-2D8C-47CB-A7B1-A5054491D76D}" type="parTrans" cxnId="{C4E506B7-B703-409E-AEF3-10204C9E3FC6}">
      <dgm:prSet/>
      <dgm:spPr/>
      <dgm:t>
        <a:bodyPr/>
        <a:lstStyle/>
        <a:p>
          <a:endParaRPr kumimoji="1" lang="ja-JP" altLang="en-US"/>
        </a:p>
      </dgm:t>
    </dgm:pt>
    <dgm:pt modelId="{E250E38A-0751-47BD-B8D4-550D7DAAC054}" type="sibTrans" cxnId="{C4E506B7-B703-409E-AEF3-10204C9E3FC6}">
      <dgm:prSet/>
      <dgm:spPr/>
      <dgm:t>
        <a:bodyPr/>
        <a:lstStyle/>
        <a:p>
          <a:endParaRPr kumimoji="1" lang="ja-JP" altLang="en-US"/>
        </a:p>
      </dgm:t>
    </dgm:pt>
    <dgm:pt modelId="{9B800214-10B0-4A3B-A7AD-F5EC70601DA0}">
      <dgm:prSet phldrT="[テキスト]"/>
      <dgm:spPr/>
      <dgm:t>
        <a:bodyPr/>
        <a:lstStyle/>
        <a:p>
          <a:r>
            <a:rPr kumimoji="1" lang="en-US" altLang="ja-JP" dirty="0"/>
            <a:t>PJ</a:t>
          </a:r>
          <a:r>
            <a:rPr kumimoji="1" lang="ja-JP" altLang="en-US" dirty="0"/>
            <a:t>マネージャー</a:t>
          </a:r>
          <a:br>
            <a:rPr kumimoji="1" lang="en-US" altLang="ja-JP" dirty="0"/>
          </a:br>
          <a:r>
            <a:rPr kumimoji="1" lang="en-US" altLang="ja-JP" dirty="0"/>
            <a:t>PJ</a:t>
          </a:r>
          <a:r>
            <a:rPr kumimoji="1" lang="ja-JP" altLang="en-US" dirty="0"/>
            <a:t>リーダー</a:t>
          </a:r>
        </a:p>
      </dgm:t>
    </dgm:pt>
    <dgm:pt modelId="{6346E193-C937-443B-9795-59D09197DDE0}" type="parTrans" cxnId="{F4008010-411F-4813-9220-DB4951F4706D}">
      <dgm:prSet/>
      <dgm:spPr/>
      <dgm:t>
        <a:bodyPr/>
        <a:lstStyle/>
        <a:p>
          <a:endParaRPr kumimoji="1" lang="ja-JP" altLang="en-US"/>
        </a:p>
      </dgm:t>
    </dgm:pt>
    <dgm:pt modelId="{87DF6F1F-B1C3-471E-978A-0909B169ADC9}" type="sibTrans" cxnId="{F4008010-411F-4813-9220-DB4951F4706D}">
      <dgm:prSet/>
      <dgm:spPr/>
      <dgm:t>
        <a:bodyPr/>
        <a:lstStyle/>
        <a:p>
          <a:endParaRPr kumimoji="1" lang="ja-JP" altLang="en-US"/>
        </a:p>
      </dgm:t>
    </dgm:pt>
    <dgm:pt modelId="{A99A88F2-05AD-42EB-BE3C-C40A35BA1BCC}">
      <dgm:prSet phldrT="[テキスト]"/>
      <dgm:spPr>
        <a:solidFill>
          <a:schemeClr val="bg1"/>
        </a:solidFill>
      </dgm:spPr>
      <dgm:t>
        <a:bodyPr/>
        <a:lstStyle/>
        <a:p>
          <a:endParaRPr kumimoji="1" lang="ja-JP" altLang="en-US" dirty="0"/>
        </a:p>
      </dgm:t>
    </dgm:pt>
    <dgm:pt modelId="{D1729C7A-129B-4A2B-95F6-9983B76C09AA}" type="sibTrans" cxnId="{7F7CCD7D-5A18-42A3-90B9-C189CE7834AB}">
      <dgm:prSet/>
      <dgm:spPr/>
      <dgm:t>
        <a:bodyPr/>
        <a:lstStyle/>
        <a:p>
          <a:endParaRPr kumimoji="1" lang="ja-JP" altLang="en-US"/>
        </a:p>
      </dgm:t>
    </dgm:pt>
    <dgm:pt modelId="{84CF11D3-ABD7-448B-8AAD-DF404EA724D5}" type="parTrans" cxnId="{7F7CCD7D-5A18-42A3-90B9-C189CE7834AB}">
      <dgm:prSet/>
      <dgm:spPr/>
      <dgm:t>
        <a:bodyPr/>
        <a:lstStyle/>
        <a:p>
          <a:endParaRPr kumimoji="1" lang="ja-JP" altLang="en-US"/>
        </a:p>
      </dgm:t>
    </dgm:pt>
    <dgm:pt modelId="{33C338E8-CA49-44B1-9B7B-805D0416D112}">
      <dgm:prSet phldrT="[テキスト]"/>
      <dgm:spPr/>
      <dgm:t>
        <a:bodyPr/>
        <a:lstStyle/>
        <a:p>
          <a:r>
            <a:rPr kumimoji="1" lang="ja-JP" altLang="en-US" dirty="0"/>
            <a:t>プロジェクト</a:t>
          </a:r>
          <a:r>
            <a:rPr kumimoji="1" lang="en-US" altLang="ja-JP" dirty="0"/>
            <a:t>A</a:t>
          </a:r>
          <a:endParaRPr kumimoji="1" lang="ja-JP" altLang="en-US" dirty="0"/>
        </a:p>
      </dgm:t>
    </dgm:pt>
    <dgm:pt modelId="{7A1EF699-81F4-49FB-810E-BB832EEB0709}" type="parTrans" cxnId="{2C70EA3F-46A8-4A3B-9916-98F7681D762E}">
      <dgm:prSet/>
      <dgm:spPr/>
      <dgm:t>
        <a:bodyPr/>
        <a:lstStyle/>
        <a:p>
          <a:endParaRPr kumimoji="1" lang="ja-JP" altLang="en-US"/>
        </a:p>
      </dgm:t>
    </dgm:pt>
    <dgm:pt modelId="{35FC30CC-32AC-4C7B-859D-EEFF362CD21E}" type="sibTrans" cxnId="{2C70EA3F-46A8-4A3B-9916-98F7681D762E}">
      <dgm:prSet/>
      <dgm:spPr/>
      <dgm:t>
        <a:bodyPr/>
        <a:lstStyle/>
        <a:p>
          <a:endParaRPr kumimoji="1" lang="ja-JP" altLang="en-US"/>
        </a:p>
      </dgm:t>
    </dgm:pt>
    <dgm:pt modelId="{CB749760-BA0B-4690-A171-170C94EF934A}">
      <dgm:prSet phldrT="[テキスト]"/>
      <dgm:spPr/>
      <dgm:t>
        <a:bodyPr/>
        <a:lstStyle/>
        <a:p>
          <a:r>
            <a:rPr kumimoji="1" lang="ja-JP" altLang="en-US" dirty="0"/>
            <a:t>○○○○</a:t>
          </a:r>
          <a:br>
            <a:rPr kumimoji="1" lang="en-US" altLang="ja-JP" dirty="0"/>
          </a:br>
          <a:r>
            <a:rPr kumimoji="1" lang="ja-JP" altLang="en-US" dirty="0"/>
            <a:t>マネージャー</a:t>
          </a:r>
        </a:p>
      </dgm:t>
    </dgm:pt>
    <dgm:pt modelId="{ECB75EB2-C2DC-47F7-AF36-02B5A023AF94}" type="sibTrans" cxnId="{88194CF8-733C-4E15-8BDB-7F86E0A820A8}">
      <dgm:prSet/>
      <dgm:spPr/>
      <dgm:t>
        <a:bodyPr/>
        <a:lstStyle/>
        <a:p>
          <a:endParaRPr kumimoji="1" lang="ja-JP" altLang="en-US"/>
        </a:p>
      </dgm:t>
    </dgm:pt>
    <dgm:pt modelId="{2203CF99-48E1-4600-99EB-828DF19E7184}" type="parTrans" cxnId="{88194CF8-733C-4E15-8BDB-7F86E0A820A8}">
      <dgm:prSet/>
      <dgm:spPr/>
      <dgm:t>
        <a:bodyPr/>
        <a:lstStyle/>
        <a:p>
          <a:endParaRPr kumimoji="1" lang="ja-JP" altLang="en-US"/>
        </a:p>
      </dgm:t>
    </dgm:pt>
    <dgm:pt modelId="{884BD2FA-9C5D-4776-96A1-1EF4BE8784E1}">
      <dgm:prSet/>
      <dgm:spPr/>
      <dgm:t>
        <a:bodyPr/>
        <a:lstStyle/>
        <a:p>
          <a:r>
            <a:rPr kumimoji="1" lang="ja-JP" altLang="en-US" dirty="0"/>
            <a:t>プロジェクト</a:t>
          </a:r>
          <a:r>
            <a:rPr kumimoji="1" lang="en-US" altLang="ja-JP" dirty="0"/>
            <a:t>C</a:t>
          </a:r>
          <a:endParaRPr kumimoji="1" lang="ja-JP" altLang="en-US" dirty="0"/>
        </a:p>
      </dgm:t>
    </dgm:pt>
    <dgm:pt modelId="{76EC09E6-B059-4E91-A56B-B85039F4BBBF}" type="parTrans" cxnId="{097E84C6-8E68-4EB1-B552-D7BC7217001B}">
      <dgm:prSet/>
      <dgm:spPr/>
      <dgm:t>
        <a:bodyPr/>
        <a:lstStyle/>
        <a:p>
          <a:endParaRPr kumimoji="1" lang="ja-JP" altLang="en-US"/>
        </a:p>
      </dgm:t>
    </dgm:pt>
    <dgm:pt modelId="{6DC31348-F38D-4509-9523-CA04AABD483F}" type="sibTrans" cxnId="{097E84C6-8E68-4EB1-B552-D7BC7217001B}">
      <dgm:prSet/>
      <dgm:spPr/>
      <dgm:t>
        <a:bodyPr/>
        <a:lstStyle/>
        <a:p>
          <a:endParaRPr kumimoji="1" lang="ja-JP" altLang="en-US"/>
        </a:p>
      </dgm:t>
    </dgm:pt>
    <dgm:pt modelId="{566C8C01-58D7-467F-B9F1-952B8DCB1791}">
      <dgm:prSet phldrT="[テキスト]"/>
      <dgm:spPr/>
      <dgm:t>
        <a:bodyPr/>
        <a:lstStyle/>
        <a:p>
          <a:r>
            <a:rPr lang="ja-JP" altLang="en-US" b="0" i="0" dirty="0"/>
            <a:t>メンバー</a:t>
          </a:r>
          <a:endParaRPr kumimoji="1" lang="ja-JP" altLang="en-US" dirty="0"/>
        </a:p>
      </dgm:t>
    </dgm:pt>
    <dgm:pt modelId="{93C4692E-CEDC-4F8D-AB4B-91E5F4DC1BD2}" type="parTrans" cxnId="{84A61572-4F2C-4328-87E6-4D4562C2B04A}">
      <dgm:prSet/>
      <dgm:spPr/>
      <dgm:t>
        <a:bodyPr/>
        <a:lstStyle/>
        <a:p>
          <a:endParaRPr kumimoji="1" lang="ja-JP" altLang="en-US"/>
        </a:p>
      </dgm:t>
    </dgm:pt>
    <dgm:pt modelId="{7FA7FD66-C701-4107-AF48-3DBF050CD651}" type="sibTrans" cxnId="{84A61572-4F2C-4328-87E6-4D4562C2B04A}">
      <dgm:prSet/>
      <dgm:spPr/>
      <dgm:t>
        <a:bodyPr/>
        <a:lstStyle/>
        <a:p>
          <a:endParaRPr kumimoji="1" lang="ja-JP" altLang="en-US"/>
        </a:p>
      </dgm:t>
    </dgm:pt>
    <dgm:pt modelId="{34095342-C914-43F0-9304-355052AC2D4B}">
      <dgm:prSet phldrT="[テキスト]"/>
      <dgm:spPr/>
      <dgm:t>
        <a:bodyPr/>
        <a:lstStyle/>
        <a:p>
          <a:r>
            <a:rPr lang="ja-JP" altLang="en-US" b="0" i="0" dirty="0"/>
            <a:t>メンバー</a:t>
          </a:r>
          <a:endParaRPr kumimoji="1" lang="ja-JP" altLang="en-US" dirty="0"/>
        </a:p>
      </dgm:t>
    </dgm:pt>
    <dgm:pt modelId="{27D89705-C8B6-4B74-8432-F11CD55C0651}" type="parTrans" cxnId="{6D53DF92-6FFB-4767-8924-C10AC4097B9C}">
      <dgm:prSet/>
      <dgm:spPr/>
      <dgm:t>
        <a:bodyPr/>
        <a:lstStyle/>
        <a:p>
          <a:endParaRPr kumimoji="1" lang="ja-JP" altLang="en-US"/>
        </a:p>
      </dgm:t>
    </dgm:pt>
    <dgm:pt modelId="{9D798169-1183-4877-AB51-0B10860505AF}" type="sibTrans" cxnId="{6D53DF92-6FFB-4767-8924-C10AC4097B9C}">
      <dgm:prSet/>
      <dgm:spPr/>
      <dgm:t>
        <a:bodyPr/>
        <a:lstStyle/>
        <a:p>
          <a:endParaRPr kumimoji="1" lang="ja-JP" altLang="en-US"/>
        </a:p>
      </dgm:t>
    </dgm:pt>
    <dgm:pt modelId="{8C53E5B0-B959-4C6E-9E66-B190A6BB7A6D}">
      <dgm:prSet phldrT="[テキスト]"/>
      <dgm:spPr/>
      <dgm:t>
        <a:bodyPr/>
        <a:lstStyle/>
        <a:p>
          <a:r>
            <a:rPr lang="ja-JP" altLang="en-US" b="0" i="0" dirty="0"/>
            <a:t>メンバー</a:t>
          </a:r>
          <a:endParaRPr kumimoji="1" lang="ja-JP" altLang="en-US" dirty="0"/>
        </a:p>
      </dgm:t>
    </dgm:pt>
    <dgm:pt modelId="{87173105-FB4E-49DB-81DF-A0DB40B55CF4}" type="parTrans" cxnId="{34096D3E-63F3-4937-90DC-95AC5E9B1609}">
      <dgm:prSet/>
      <dgm:spPr/>
      <dgm:t>
        <a:bodyPr/>
        <a:lstStyle/>
        <a:p>
          <a:endParaRPr kumimoji="1" lang="ja-JP" altLang="en-US"/>
        </a:p>
      </dgm:t>
    </dgm:pt>
    <dgm:pt modelId="{337EC2CD-BCDC-4616-B9F5-F9E89C30F085}" type="sibTrans" cxnId="{34096D3E-63F3-4937-90DC-95AC5E9B1609}">
      <dgm:prSet/>
      <dgm:spPr/>
      <dgm:t>
        <a:bodyPr/>
        <a:lstStyle/>
        <a:p>
          <a:endParaRPr kumimoji="1" lang="ja-JP" altLang="en-US"/>
        </a:p>
      </dgm:t>
    </dgm:pt>
    <dgm:pt modelId="{E4FC17E5-0D9D-476A-B626-5F3C312F13F6}">
      <dgm:prSet phldrT="[テキスト]"/>
      <dgm:spPr/>
      <dgm:t>
        <a:bodyPr/>
        <a:lstStyle/>
        <a:p>
          <a:r>
            <a:rPr lang="ja-JP" altLang="en-US" b="0" i="0" dirty="0"/>
            <a:t>メンバー</a:t>
          </a:r>
          <a:endParaRPr kumimoji="1" lang="ja-JP" altLang="en-US" dirty="0"/>
        </a:p>
      </dgm:t>
    </dgm:pt>
    <dgm:pt modelId="{49626AF2-B762-4B5E-8ED9-E26074FBFFFE}" type="sibTrans" cxnId="{8E737C45-8444-4D70-BFD9-DB020A20FFF0}">
      <dgm:prSet/>
      <dgm:spPr/>
      <dgm:t>
        <a:bodyPr/>
        <a:lstStyle/>
        <a:p>
          <a:endParaRPr kumimoji="1" lang="ja-JP" altLang="en-US"/>
        </a:p>
      </dgm:t>
    </dgm:pt>
    <dgm:pt modelId="{5E82B91F-0D2A-4A05-B9F7-A9CB59942482}" type="parTrans" cxnId="{8E737C45-8444-4D70-BFD9-DB020A20FFF0}">
      <dgm:prSet/>
      <dgm:spPr/>
      <dgm:t>
        <a:bodyPr/>
        <a:lstStyle/>
        <a:p>
          <a:endParaRPr kumimoji="1" lang="ja-JP" altLang="en-US"/>
        </a:p>
      </dgm:t>
    </dgm:pt>
    <dgm:pt modelId="{8266696A-57C2-4EAF-A5F9-83977C40A1D0}">
      <dgm:prSet phldrT="[テキスト]"/>
      <dgm:spPr/>
      <dgm:t>
        <a:bodyPr/>
        <a:lstStyle/>
        <a:p>
          <a:r>
            <a:rPr kumimoji="1" lang="ja-JP" altLang="en-US" dirty="0"/>
            <a:t>トップ</a:t>
          </a:r>
          <a:br>
            <a:rPr kumimoji="1" lang="en-US" altLang="ja-JP" dirty="0"/>
          </a:br>
          <a:r>
            <a:rPr kumimoji="1" lang="ja-JP" altLang="en-US" dirty="0"/>
            <a:t>オーナー</a:t>
          </a:r>
        </a:p>
      </dgm:t>
    </dgm:pt>
    <dgm:pt modelId="{3A559249-918F-4B57-BCDC-C75A53BB5A10}" type="sibTrans" cxnId="{F548AA51-C793-4A5A-A9FA-39ADA63E283F}">
      <dgm:prSet/>
      <dgm:spPr/>
      <dgm:t>
        <a:bodyPr/>
        <a:lstStyle/>
        <a:p>
          <a:endParaRPr kumimoji="1" lang="ja-JP" altLang="en-US"/>
        </a:p>
      </dgm:t>
    </dgm:pt>
    <dgm:pt modelId="{03C32E02-1291-46A8-9F11-AD8C18FAC006}" type="parTrans" cxnId="{F548AA51-C793-4A5A-A9FA-39ADA63E283F}">
      <dgm:prSet/>
      <dgm:spPr/>
      <dgm:t>
        <a:bodyPr/>
        <a:lstStyle/>
        <a:p>
          <a:endParaRPr kumimoji="1" lang="ja-JP" altLang="en-US"/>
        </a:p>
      </dgm:t>
    </dgm:pt>
    <dgm:pt modelId="{15C028F5-3486-488F-854D-505BAA7C91C8}" type="pres">
      <dgm:prSet presAssocID="{6BA65850-5AFF-4E0D-9EDB-9A0B1980918F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39FB081D-150E-486A-B7D0-18A18DBB5940}" type="pres">
      <dgm:prSet presAssocID="{6BA65850-5AFF-4E0D-9EDB-9A0B1980918F}" presName="hierFlow" presStyleCnt="0"/>
      <dgm:spPr/>
    </dgm:pt>
    <dgm:pt modelId="{1C26BDAA-EB3F-4CB3-B4EC-4CE1724D25D7}" type="pres">
      <dgm:prSet presAssocID="{6BA65850-5AFF-4E0D-9EDB-9A0B1980918F}" presName="firstBuf" presStyleCnt="0"/>
      <dgm:spPr/>
    </dgm:pt>
    <dgm:pt modelId="{3FAB3FAE-F125-4802-B46B-36D28F284136}" type="pres">
      <dgm:prSet presAssocID="{6BA65850-5AFF-4E0D-9EDB-9A0B1980918F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02FD1616-D1FF-42D6-ACEB-C0279B74123E}" type="pres">
      <dgm:prSet presAssocID="{8266696A-57C2-4EAF-A5F9-83977C40A1D0}" presName="Name14" presStyleCnt="0"/>
      <dgm:spPr/>
    </dgm:pt>
    <dgm:pt modelId="{8B867526-A643-48CC-B083-C23CDEDAC7EE}" type="pres">
      <dgm:prSet presAssocID="{8266696A-57C2-4EAF-A5F9-83977C40A1D0}" presName="level1Shape" presStyleLbl="node0" presStyleIdx="0" presStyleCnt="1">
        <dgm:presLayoutVars>
          <dgm:chPref val="3"/>
        </dgm:presLayoutVars>
      </dgm:prSet>
      <dgm:spPr/>
    </dgm:pt>
    <dgm:pt modelId="{89922861-6CA9-4076-93E7-1A8ED706392D}" type="pres">
      <dgm:prSet presAssocID="{8266696A-57C2-4EAF-A5F9-83977C40A1D0}" presName="hierChild2" presStyleCnt="0"/>
      <dgm:spPr/>
    </dgm:pt>
    <dgm:pt modelId="{3E781147-1620-4885-8913-5F316AD5C144}" type="pres">
      <dgm:prSet presAssocID="{2203CF99-48E1-4600-99EB-828DF19E7184}" presName="Name19" presStyleLbl="parChTrans1D2" presStyleIdx="0" presStyleCnt="4"/>
      <dgm:spPr/>
    </dgm:pt>
    <dgm:pt modelId="{0EA1C4D2-8E66-4FDB-BCF1-9B407344DD1C}" type="pres">
      <dgm:prSet presAssocID="{CB749760-BA0B-4690-A171-170C94EF934A}" presName="Name21" presStyleCnt="0"/>
      <dgm:spPr/>
    </dgm:pt>
    <dgm:pt modelId="{1FB0F8F3-4BB7-4291-8AB5-BA454F7FA05E}" type="pres">
      <dgm:prSet presAssocID="{CB749760-BA0B-4690-A171-170C94EF934A}" presName="level2Shape" presStyleLbl="node2" presStyleIdx="0" presStyleCnt="4"/>
      <dgm:spPr/>
    </dgm:pt>
    <dgm:pt modelId="{700BDEA4-CA78-46FC-8C6B-8E128B7B952B}" type="pres">
      <dgm:prSet presAssocID="{CB749760-BA0B-4690-A171-170C94EF934A}" presName="hierChild3" presStyleCnt="0"/>
      <dgm:spPr/>
    </dgm:pt>
    <dgm:pt modelId="{5444BEB0-C489-4F11-A8ED-B1A31D9BC785}" type="pres">
      <dgm:prSet presAssocID="{117BF7D8-6EDE-4222-B5D4-DE2D99C8BE8D}" presName="Name19" presStyleLbl="parChTrans1D3" presStyleIdx="0" presStyleCnt="4"/>
      <dgm:spPr/>
    </dgm:pt>
    <dgm:pt modelId="{BC11D485-2FA5-4BB5-9741-5CF4D7C764DE}" type="pres">
      <dgm:prSet presAssocID="{28C152EE-4DCE-4B00-B17F-922EDC66445C}" presName="Name21" presStyleCnt="0"/>
      <dgm:spPr/>
    </dgm:pt>
    <dgm:pt modelId="{F3417378-EB5F-4718-AC69-179632E93808}" type="pres">
      <dgm:prSet presAssocID="{28C152EE-4DCE-4B00-B17F-922EDC66445C}" presName="level2Shape" presStyleLbl="node3" presStyleIdx="0" presStyleCnt="4"/>
      <dgm:spPr/>
    </dgm:pt>
    <dgm:pt modelId="{7FD97265-8ABA-4EAC-90D1-9EEE33290B96}" type="pres">
      <dgm:prSet presAssocID="{28C152EE-4DCE-4B00-B17F-922EDC66445C}" presName="hierChild3" presStyleCnt="0"/>
      <dgm:spPr/>
    </dgm:pt>
    <dgm:pt modelId="{4B208B78-E1E4-40C0-88A1-3ACBF1C9D3A1}" type="pres">
      <dgm:prSet presAssocID="{8E5F54F5-3210-4122-860C-9CF31035F9B5}" presName="Name19" presStyleLbl="parChTrans1D4" presStyleIdx="0" presStyleCnt="7"/>
      <dgm:spPr/>
    </dgm:pt>
    <dgm:pt modelId="{A8B8BDF2-3603-4467-BC55-2160B705425D}" type="pres">
      <dgm:prSet presAssocID="{31D2A8C0-B018-4F48-9B22-87AE9232211F}" presName="Name21" presStyleCnt="0"/>
      <dgm:spPr/>
    </dgm:pt>
    <dgm:pt modelId="{948D24BF-64EB-4712-83CC-27FB48DE6CB5}" type="pres">
      <dgm:prSet presAssocID="{31D2A8C0-B018-4F48-9B22-87AE9232211F}" presName="level2Shape" presStyleLbl="node4" presStyleIdx="0" presStyleCnt="7"/>
      <dgm:spPr/>
    </dgm:pt>
    <dgm:pt modelId="{452AAB37-C4A0-4CC2-AF76-50C7984FF8DE}" type="pres">
      <dgm:prSet presAssocID="{31D2A8C0-B018-4F48-9B22-87AE9232211F}" presName="hierChild3" presStyleCnt="0"/>
      <dgm:spPr/>
    </dgm:pt>
    <dgm:pt modelId="{FB569FC6-0BB9-4E67-AF7C-D57B6B8AE1AE}" type="pres">
      <dgm:prSet presAssocID="{5E82B91F-0D2A-4A05-B9F7-A9CB59942482}" presName="Name19" presStyleLbl="parChTrans1D4" presStyleIdx="1" presStyleCnt="7"/>
      <dgm:spPr/>
    </dgm:pt>
    <dgm:pt modelId="{3C806F90-4D02-4528-9EFA-6B5F18D00F48}" type="pres">
      <dgm:prSet presAssocID="{E4FC17E5-0D9D-476A-B626-5F3C312F13F6}" presName="Name21" presStyleCnt="0"/>
      <dgm:spPr/>
    </dgm:pt>
    <dgm:pt modelId="{2BA57A64-A4E5-4775-9A2C-9D9D22B8292D}" type="pres">
      <dgm:prSet presAssocID="{E4FC17E5-0D9D-476A-B626-5F3C312F13F6}" presName="level2Shape" presStyleLbl="node4" presStyleIdx="1" presStyleCnt="7"/>
      <dgm:spPr/>
    </dgm:pt>
    <dgm:pt modelId="{DB24C012-929E-47A1-94F0-B69B106B8257}" type="pres">
      <dgm:prSet presAssocID="{E4FC17E5-0D9D-476A-B626-5F3C312F13F6}" presName="hierChild3" presStyleCnt="0"/>
      <dgm:spPr/>
    </dgm:pt>
    <dgm:pt modelId="{84B769E9-F15E-4465-93F5-9C7DFE29A057}" type="pres">
      <dgm:prSet presAssocID="{3FBB1A5B-D65B-4CD9-BC55-D087AF1C7BA0}" presName="Name19" presStyleLbl="parChTrans1D2" presStyleIdx="1" presStyleCnt="4"/>
      <dgm:spPr/>
    </dgm:pt>
    <dgm:pt modelId="{00F34452-C39F-4DAA-8139-A5DC7548FC06}" type="pres">
      <dgm:prSet presAssocID="{66D95095-CB94-498C-9157-E8F8997551B7}" presName="Name21" presStyleCnt="0"/>
      <dgm:spPr/>
    </dgm:pt>
    <dgm:pt modelId="{360DC158-40D0-469D-85D0-373C5BB66EAB}" type="pres">
      <dgm:prSet presAssocID="{66D95095-CB94-498C-9157-E8F8997551B7}" presName="level2Shape" presStyleLbl="node2" presStyleIdx="1" presStyleCnt="4"/>
      <dgm:spPr/>
    </dgm:pt>
    <dgm:pt modelId="{6E13EDE9-19E8-4853-A4DA-3449CF3A9AC8}" type="pres">
      <dgm:prSet presAssocID="{66D95095-CB94-498C-9157-E8F8997551B7}" presName="hierChild3" presStyleCnt="0"/>
      <dgm:spPr/>
    </dgm:pt>
    <dgm:pt modelId="{863117E4-D4B5-458B-B221-DA870D7F56A6}" type="pres">
      <dgm:prSet presAssocID="{3882042C-2528-4642-A37C-4A7CEA7CB0C3}" presName="Name19" presStyleLbl="parChTrans1D3" presStyleIdx="1" presStyleCnt="4"/>
      <dgm:spPr/>
    </dgm:pt>
    <dgm:pt modelId="{073FE95A-E93F-4834-BBA1-FDF74B1177D8}" type="pres">
      <dgm:prSet presAssocID="{877DD5CA-6D80-4CAC-9109-897F458882FB}" presName="Name21" presStyleCnt="0"/>
      <dgm:spPr/>
    </dgm:pt>
    <dgm:pt modelId="{94182853-6CFE-4E65-8629-B7994FA66C9D}" type="pres">
      <dgm:prSet presAssocID="{877DD5CA-6D80-4CAC-9109-897F458882FB}" presName="level2Shape" presStyleLbl="node3" presStyleIdx="1" presStyleCnt="4"/>
      <dgm:spPr/>
    </dgm:pt>
    <dgm:pt modelId="{3C9D3A0E-228A-4BD1-BCA9-314059C73F59}" type="pres">
      <dgm:prSet presAssocID="{877DD5CA-6D80-4CAC-9109-897F458882FB}" presName="hierChild3" presStyleCnt="0"/>
      <dgm:spPr/>
    </dgm:pt>
    <dgm:pt modelId="{25EAF4B0-3C60-4141-9066-28E09A8E26A5}" type="pres">
      <dgm:prSet presAssocID="{1F83DC07-037E-418E-A5BE-D1642D72058D}" presName="Name19" presStyleLbl="parChTrans1D4" presStyleIdx="2" presStyleCnt="7"/>
      <dgm:spPr/>
    </dgm:pt>
    <dgm:pt modelId="{1DE5067B-C483-43A9-B342-C38915FDC938}" type="pres">
      <dgm:prSet presAssocID="{361ECD0B-8850-49C2-9484-968D24ADB1EC}" presName="Name21" presStyleCnt="0"/>
      <dgm:spPr/>
    </dgm:pt>
    <dgm:pt modelId="{5B8ACBA1-70AF-45F8-8EC4-3183D67DA39B}" type="pres">
      <dgm:prSet presAssocID="{361ECD0B-8850-49C2-9484-968D24ADB1EC}" presName="level2Shape" presStyleLbl="node4" presStyleIdx="2" presStyleCnt="7"/>
      <dgm:spPr/>
    </dgm:pt>
    <dgm:pt modelId="{A718EAA1-E869-4A1C-BD25-E1329BF4519C}" type="pres">
      <dgm:prSet presAssocID="{361ECD0B-8850-49C2-9484-968D24ADB1EC}" presName="hierChild3" presStyleCnt="0"/>
      <dgm:spPr/>
    </dgm:pt>
    <dgm:pt modelId="{55E25EFF-1BC8-4D3E-AD7A-744CF3C6F50F}" type="pres">
      <dgm:prSet presAssocID="{93C4692E-CEDC-4F8D-AB4B-91E5F4DC1BD2}" presName="Name19" presStyleLbl="parChTrans1D4" presStyleIdx="3" presStyleCnt="7"/>
      <dgm:spPr/>
    </dgm:pt>
    <dgm:pt modelId="{3ACCB166-E3A2-4CFB-8CC6-6402EB216C91}" type="pres">
      <dgm:prSet presAssocID="{566C8C01-58D7-467F-B9F1-952B8DCB1791}" presName="Name21" presStyleCnt="0"/>
      <dgm:spPr/>
    </dgm:pt>
    <dgm:pt modelId="{7C05D215-49D8-42B1-9C09-2C170C3A3CBA}" type="pres">
      <dgm:prSet presAssocID="{566C8C01-58D7-467F-B9F1-952B8DCB1791}" presName="level2Shape" presStyleLbl="node4" presStyleIdx="3" presStyleCnt="7"/>
      <dgm:spPr/>
    </dgm:pt>
    <dgm:pt modelId="{17DB6838-87A6-4863-A3B6-8AC4C62BD8F9}" type="pres">
      <dgm:prSet presAssocID="{566C8C01-58D7-467F-B9F1-952B8DCB1791}" presName="hierChild3" presStyleCnt="0"/>
      <dgm:spPr/>
    </dgm:pt>
    <dgm:pt modelId="{7125607D-CF86-4BD9-9FC0-2DA5EEBBFEC2}" type="pres">
      <dgm:prSet presAssocID="{00D31309-618E-429E-BE79-4F77A8F24DE4}" presName="Name19" presStyleLbl="parChTrans1D2" presStyleIdx="2" presStyleCnt="4"/>
      <dgm:spPr/>
    </dgm:pt>
    <dgm:pt modelId="{F132E5F7-3ED3-4E6F-8BCD-31438585041C}" type="pres">
      <dgm:prSet presAssocID="{ABE16654-1A32-492B-8E09-DFD8457BE6EB}" presName="Name21" presStyleCnt="0"/>
      <dgm:spPr/>
    </dgm:pt>
    <dgm:pt modelId="{9373AFFD-9AF8-4830-AAFE-2EAD0B3F1C30}" type="pres">
      <dgm:prSet presAssocID="{ABE16654-1A32-492B-8E09-DFD8457BE6EB}" presName="level2Shape" presStyleLbl="node2" presStyleIdx="2" presStyleCnt="4"/>
      <dgm:spPr/>
    </dgm:pt>
    <dgm:pt modelId="{F555976F-CF00-49A0-A41E-CF06BD80773C}" type="pres">
      <dgm:prSet presAssocID="{ABE16654-1A32-492B-8E09-DFD8457BE6EB}" presName="hierChild3" presStyleCnt="0"/>
      <dgm:spPr/>
    </dgm:pt>
    <dgm:pt modelId="{879D0645-F6D5-4BF7-898C-4F3D25ACE89B}" type="pres">
      <dgm:prSet presAssocID="{FC7CFAAD-FAE3-469C-BCD1-2CB614206F4D}" presName="Name19" presStyleLbl="parChTrans1D3" presStyleIdx="2" presStyleCnt="4"/>
      <dgm:spPr/>
    </dgm:pt>
    <dgm:pt modelId="{A13E790F-57B4-40C0-AF86-0C0DFA6F1541}" type="pres">
      <dgm:prSet presAssocID="{60D1366A-8EA7-416C-8DF5-D4B8EFAF4C97}" presName="Name21" presStyleCnt="0"/>
      <dgm:spPr/>
    </dgm:pt>
    <dgm:pt modelId="{6ED88684-0932-45A5-9AF6-AEEABA86724A}" type="pres">
      <dgm:prSet presAssocID="{60D1366A-8EA7-416C-8DF5-D4B8EFAF4C97}" presName="level2Shape" presStyleLbl="node3" presStyleIdx="2" presStyleCnt="4"/>
      <dgm:spPr/>
    </dgm:pt>
    <dgm:pt modelId="{C3028EDD-64E3-44BD-B763-CA95289495FC}" type="pres">
      <dgm:prSet presAssocID="{60D1366A-8EA7-416C-8DF5-D4B8EFAF4C97}" presName="hierChild3" presStyleCnt="0"/>
      <dgm:spPr/>
    </dgm:pt>
    <dgm:pt modelId="{60863005-B541-4CE7-BBFF-3086ADA14502}" type="pres">
      <dgm:prSet presAssocID="{FAB1D81D-C6E4-4FD2-A51F-975B725B3FA2}" presName="Name19" presStyleLbl="parChTrans1D4" presStyleIdx="4" presStyleCnt="7"/>
      <dgm:spPr/>
    </dgm:pt>
    <dgm:pt modelId="{6C556029-D945-4138-8EA2-25342655E548}" type="pres">
      <dgm:prSet presAssocID="{CDE1D13B-BC46-40BD-B315-DC9F75284483}" presName="Name21" presStyleCnt="0"/>
      <dgm:spPr/>
    </dgm:pt>
    <dgm:pt modelId="{F80FD796-23F4-4F57-BD25-721ED1187915}" type="pres">
      <dgm:prSet presAssocID="{CDE1D13B-BC46-40BD-B315-DC9F75284483}" presName="level2Shape" presStyleLbl="node4" presStyleIdx="4" presStyleCnt="7"/>
      <dgm:spPr/>
    </dgm:pt>
    <dgm:pt modelId="{A94A6AD7-3DE7-422C-83F3-C2A3785F358A}" type="pres">
      <dgm:prSet presAssocID="{CDE1D13B-BC46-40BD-B315-DC9F75284483}" presName="hierChild3" presStyleCnt="0"/>
      <dgm:spPr/>
    </dgm:pt>
    <dgm:pt modelId="{52D0DFFE-BD80-4AFA-A392-02ABD17A0A44}" type="pres">
      <dgm:prSet presAssocID="{27D89705-C8B6-4B74-8432-F11CD55C0651}" presName="Name19" presStyleLbl="parChTrans1D4" presStyleIdx="5" presStyleCnt="7"/>
      <dgm:spPr/>
    </dgm:pt>
    <dgm:pt modelId="{21313A1C-8F23-4E09-A7F2-19B70FDE72A9}" type="pres">
      <dgm:prSet presAssocID="{34095342-C914-43F0-9304-355052AC2D4B}" presName="Name21" presStyleCnt="0"/>
      <dgm:spPr/>
    </dgm:pt>
    <dgm:pt modelId="{22826D8E-EBD5-447C-8E98-DB7B7827821F}" type="pres">
      <dgm:prSet presAssocID="{34095342-C914-43F0-9304-355052AC2D4B}" presName="level2Shape" presStyleLbl="node4" presStyleIdx="5" presStyleCnt="7"/>
      <dgm:spPr/>
    </dgm:pt>
    <dgm:pt modelId="{A81A9529-ADB4-4DB0-8441-F99BEA9397EB}" type="pres">
      <dgm:prSet presAssocID="{34095342-C914-43F0-9304-355052AC2D4B}" presName="hierChild3" presStyleCnt="0"/>
      <dgm:spPr/>
    </dgm:pt>
    <dgm:pt modelId="{300AFC02-E409-4AC8-B021-0F9363C496D5}" type="pres">
      <dgm:prSet presAssocID="{8B83CBBD-8755-448B-A254-7A6BD64513EF}" presName="Name19" presStyleLbl="parChTrans1D2" presStyleIdx="3" presStyleCnt="4"/>
      <dgm:spPr/>
    </dgm:pt>
    <dgm:pt modelId="{A5751AFA-347C-4AAF-A4E6-4D8BA9A71D26}" type="pres">
      <dgm:prSet presAssocID="{0EFBBA48-78AB-4EB0-AD9A-642D1C5B8638}" presName="Name21" presStyleCnt="0"/>
      <dgm:spPr/>
    </dgm:pt>
    <dgm:pt modelId="{CFFD2292-F352-4C1A-A171-AE6F78252933}" type="pres">
      <dgm:prSet presAssocID="{0EFBBA48-78AB-4EB0-AD9A-642D1C5B8638}" presName="level2Shape" presStyleLbl="node2" presStyleIdx="3" presStyleCnt="4"/>
      <dgm:spPr/>
    </dgm:pt>
    <dgm:pt modelId="{212DE04C-B942-42D6-BB81-46F79E353C28}" type="pres">
      <dgm:prSet presAssocID="{0EFBBA48-78AB-4EB0-AD9A-642D1C5B8638}" presName="hierChild3" presStyleCnt="0"/>
      <dgm:spPr/>
    </dgm:pt>
    <dgm:pt modelId="{F2AF019A-95E6-4762-8F73-8CBEC5B827E1}" type="pres">
      <dgm:prSet presAssocID="{AEE9A1E6-8BEB-40B4-A33C-6ECDF02E3777}" presName="Name19" presStyleLbl="parChTrans1D3" presStyleIdx="3" presStyleCnt="4"/>
      <dgm:spPr/>
    </dgm:pt>
    <dgm:pt modelId="{B32291CE-E116-4516-ADBE-A08877CCEB8D}" type="pres">
      <dgm:prSet presAssocID="{73F70975-176B-4BC7-87EE-C165B8F59006}" presName="Name21" presStyleCnt="0"/>
      <dgm:spPr/>
    </dgm:pt>
    <dgm:pt modelId="{A9F9F398-03E0-4955-9CEB-71448FD2953E}" type="pres">
      <dgm:prSet presAssocID="{73F70975-176B-4BC7-87EE-C165B8F59006}" presName="level2Shape" presStyleLbl="node3" presStyleIdx="3" presStyleCnt="4"/>
      <dgm:spPr/>
    </dgm:pt>
    <dgm:pt modelId="{B923AC17-2B50-4063-BBB4-289BCCBB9D14}" type="pres">
      <dgm:prSet presAssocID="{73F70975-176B-4BC7-87EE-C165B8F59006}" presName="hierChild3" presStyleCnt="0"/>
      <dgm:spPr/>
    </dgm:pt>
    <dgm:pt modelId="{2E7E6D81-1682-4A4B-AAD3-368D04EDE21D}" type="pres">
      <dgm:prSet presAssocID="{87173105-FB4E-49DB-81DF-A0DB40B55CF4}" presName="Name19" presStyleLbl="parChTrans1D4" presStyleIdx="6" presStyleCnt="7"/>
      <dgm:spPr/>
    </dgm:pt>
    <dgm:pt modelId="{A28028D1-A43D-4EE2-8BA7-790F9909A652}" type="pres">
      <dgm:prSet presAssocID="{8C53E5B0-B959-4C6E-9E66-B190A6BB7A6D}" presName="Name21" presStyleCnt="0"/>
      <dgm:spPr/>
    </dgm:pt>
    <dgm:pt modelId="{80F115BB-D50A-4131-A24B-9B35EA51AB19}" type="pres">
      <dgm:prSet presAssocID="{8C53E5B0-B959-4C6E-9E66-B190A6BB7A6D}" presName="level2Shape" presStyleLbl="node4" presStyleIdx="6" presStyleCnt="7"/>
      <dgm:spPr/>
    </dgm:pt>
    <dgm:pt modelId="{B3F70F42-6505-4E30-AF15-1BE63E79DC1A}" type="pres">
      <dgm:prSet presAssocID="{8C53E5B0-B959-4C6E-9E66-B190A6BB7A6D}" presName="hierChild3" presStyleCnt="0"/>
      <dgm:spPr/>
    </dgm:pt>
    <dgm:pt modelId="{3F3FE765-6456-4B39-84B1-B2E4F149639D}" type="pres">
      <dgm:prSet presAssocID="{6BA65850-5AFF-4E0D-9EDB-9A0B1980918F}" presName="bgShapesFlow" presStyleCnt="0"/>
      <dgm:spPr/>
    </dgm:pt>
    <dgm:pt modelId="{80B65782-6474-407C-9694-820CC468270F}" type="pres">
      <dgm:prSet presAssocID="{A99A88F2-05AD-42EB-BE3C-C40A35BA1BCC}" presName="rectComp" presStyleCnt="0"/>
      <dgm:spPr/>
    </dgm:pt>
    <dgm:pt modelId="{9FA7E6A9-57A1-40C3-B847-249B4ABBF455}" type="pres">
      <dgm:prSet presAssocID="{A99A88F2-05AD-42EB-BE3C-C40A35BA1BCC}" presName="bgRect" presStyleLbl="bgShp" presStyleIdx="0" presStyleCnt="5"/>
      <dgm:spPr/>
    </dgm:pt>
    <dgm:pt modelId="{5F219883-27F9-40E6-B207-E2FD610E3387}" type="pres">
      <dgm:prSet presAssocID="{A99A88F2-05AD-42EB-BE3C-C40A35BA1BCC}" presName="bgRectTx" presStyleLbl="bgShp" presStyleIdx="0" presStyleCnt="5">
        <dgm:presLayoutVars>
          <dgm:bulletEnabled val="1"/>
        </dgm:presLayoutVars>
      </dgm:prSet>
      <dgm:spPr/>
    </dgm:pt>
    <dgm:pt modelId="{BB35A57C-3471-4853-819B-E0292369E548}" type="pres">
      <dgm:prSet presAssocID="{A99A88F2-05AD-42EB-BE3C-C40A35BA1BCC}" presName="spComp" presStyleCnt="0"/>
      <dgm:spPr/>
    </dgm:pt>
    <dgm:pt modelId="{5E963B9A-15F5-4492-94DC-977AB6A0C3F2}" type="pres">
      <dgm:prSet presAssocID="{A99A88F2-05AD-42EB-BE3C-C40A35BA1BCC}" presName="vSp" presStyleCnt="0"/>
      <dgm:spPr/>
    </dgm:pt>
    <dgm:pt modelId="{84141386-A6CF-48E8-89DC-905BC23FFBAC}" type="pres">
      <dgm:prSet presAssocID="{9B800214-10B0-4A3B-A7AD-F5EC70601DA0}" presName="rectComp" presStyleCnt="0"/>
      <dgm:spPr/>
    </dgm:pt>
    <dgm:pt modelId="{D5E38BD0-71D8-433F-9967-DD0EC354F688}" type="pres">
      <dgm:prSet presAssocID="{9B800214-10B0-4A3B-A7AD-F5EC70601DA0}" presName="bgRect" presStyleLbl="bgShp" presStyleIdx="1" presStyleCnt="5"/>
      <dgm:spPr/>
    </dgm:pt>
    <dgm:pt modelId="{38AA2BA0-DF20-42E6-BBB1-D3ACF06F3599}" type="pres">
      <dgm:prSet presAssocID="{9B800214-10B0-4A3B-A7AD-F5EC70601DA0}" presName="bgRectTx" presStyleLbl="bgShp" presStyleIdx="1" presStyleCnt="5">
        <dgm:presLayoutVars>
          <dgm:bulletEnabled val="1"/>
        </dgm:presLayoutVars>
      </dgm:prSet>
      <dgm:spPr/>
    </dgm:pt>
    <dgm:pt modelId="{5616D017-1022-4D04-8968-08BCA1485F36}" type="pres">
      <dgm:prSet presAssocID="{9B800214-10B0-4A3B-A7AD-F5EC70601DA0}" presName="spComp" presStyleCnt="0"/>
      <dgm:spPr/>
    </dgm:pt>
    <dgm:pt modelId="{156A198E-2424-4D05-BA56-D2B126CC0C7F}" type="pres">
      <dgm:prSet presAssocID="{9B800214-10B0-4A3B-A7AD-F5EC70601DA0}" presName="vSp" presStyleCnt="0"/>
      <dgm:spPr/>
    </dgm:pt>
    <dgm:pt modelId="{7A2A5839-80BA-40D9-9515-F61B4EEA6112}" type="pres">
      <dgm:prSet presAssocID="{33C338E8-CA49-44B1-9B7B-805D0416D112}" presName="rectComp" presStyleCnt="0"/>
      <dgm:spPr/>
    </dgm:pt>
    <dgm:pt modelId="{87614E9D-F83C-4276-9F39-EAF0C691A2FD}" type="pres">
      <dgm:prSet presAssocID="{33C338E8-CA49-44B1-9B7B-805D0416D112}" presName="bgRect" presStyleLbl="bgShp" presStyleIdx="2" presStyleCnt="5"/>
      <dgm:spPr/>
    </dgm:pt>
    <dgm:pt modelId="{764C43B2-3C32-4B6C-B50B-8E4CC31DE825}" type="pres">
      <dgm:prSet presAssocID="{33C338E8-CA49-44B1-9B7B-805D0416D112}" presName="bgRectTx" presStyleLbl="bgShp" presStyleIdx="2" presStyleCnt="5">
        <dgm:presLayoutVars>
          <dgm:bulletEnabled val="1"/>
        </dgm:presLayoutVars>
      </dgm:prSet>
      <dgm:spPr/>
    </dgm:pt>
    <dgm:pt modelId="{27FA6FA2-43C0-4B52-94C2-A1D7B8CA5904}" type="pres">
      <dgm:prSet presAssocID="{33C338E8-CA49-44B1-9B7B-805D0416D112}" presName="spComp" presStyleCnt="0"/>
      <dgm:spPr/>
    </dgm:pt>
    <dgm:pt modelId="{3A80B772-8B2C-44EB-A2E8-935B995F69E3}" type="pres">
      <dgm:prSet presAssocID="{33C338E8-CA49-44B1-9B7B-805D0416D112}" presName="vSp" presStyleCnt="0"/>
      <dgm:spPr/>
    </dgm:pt>
    <dgm:pt modelId="{93220C65-BAE0-4F3A-A3FE-CE3AA4A3D48C}" type="pres">
      <dgm:prSet presAssocID="{93408154-50A2-4D77-B64F-544012A24AB4}" presName="rectComp" presStyleCnt="0"/>
      <dgm:spPr/>
    </dgm:pt>
    <dgm:pt modelId="{011F490C-1D55-4996-AD0F-913AEE88396B}" type="pres">
      <dgm:prSet presAssocID="{93408154-50A2-4D77-B64F-544012A24AB4}" presName="bgRect" presStyleLbl="bgShp" presStyleIdx="3" presStyleCnt="5"/>
      <dgm:spPr/>
    </dgm:pt>
    <dgm:pt modelId="{9C2BFCBD-F20F-4E30-B35C-87FA5CD56C00}" type="pres">
      <dgm:prSet presAssocID="{93408154-50A2-4D77-B64F-544012A24AB4}" presName="bgRectTx" presStyleLbl="bgShp" presStyleIdx="3" presStyleCnt="5">
        <dgm:presLayoutVars>
          <dgm:bulletEnabled val="1"/>
        </dgm:presLayoutVars>
      </dgm:prSet>
      <dgm:spPr/>
    </dgm:pt>
    <dgm:pt modelId="{49A5FFDE-B905-40FA-ABD1-3CB90857CFAC}" type="pres">
      <dgm:prSet presAssocID="{93408154-50A2-4D77-B64F-544012A24AB4}" presName="spComp" presStyleCnt="0"/>
      <dgm:spPr/>
    </dgm:pt>
    <dgm:pt modelId="{4155CACB-4869-4A3A-A36B-4E781D10D68E}" type="pres">
      <dgm:prSet presAssocID="{93408154-50A2-4D77-B64F-544012A24AB4}" presName="vSp" presStyleCnt="0"/>
      <dgm:spPr/>
    </dgm:pt>
    <dgm:pt modelId="{5A09A96C-3651-4D0D-A8BD-31BFF54C71B0}" type="pres">
      <dgm:prSet presAssocID="{884BD2FA-9C5D-4776-96A1-1EF4BE8784E1}" presName="rectComp" presStyleCnt="0"/>
      <dgm:spPr/>
    </dgm:pt>
    <dgm:pt modelId="{1F406843-66ED-4ED5-819D-41ACAA4A834B}" type="pres">
      <dgm:prSet presAssocID="{884BD2FA-9C5D-4776-96A1-1EF4BE8784E1}" presName="bgRect" presStyleLbl="bgShp" presStyleIdx="4" presStyleCnt="5"/>
      <dgm:spPr/>
    </dgm:pt>
    <dgm:pt modelId="{05607248-AD37-4783-B65C-A0621EBB721D}" type="pres">
      <dgm:prSet presAssocID="{884BD2FA-9C5D-4776-96A1-1EF4BE8784E1}" presName="bgRectTx" presStyleLbl="bgShp" presStyleIdx="4" presStyleCnt="5">
        <dgm:presLayoutVars>
          <dgm:bulletEnabled val="1"/>
        </dgm:presLayoutVars>
      </dgm:prSet>
      <dgm:spPr/>
    </dgm:pt>
  </dgm:ptLst>
  <dgm:cxnLst>
    <dgm:cxn modelId="{DBDE6F04-7E88-447F-9182-AE4AA4AF6E43}" srcId="{28C152EE-4DCE-4B00-B17F-922EDC66445C}" destId="{31D2A8C0-B018-4F48-9B22-87AE9232211F}" srcOrd="0" destOrd="0" parTransId="{8E5F54F5-3210-4122-860C-9CF31035F9B5}" sibTransId="{6C5AD19D-CB66-4A3A-B9AA-B8044BC8ABAC}"/>
    <dgm:cxn modelId="{497D7D06-BEDE-4F19-9E27-BFD6A67AF129}" type="presOf" srcId="{3FBB1A5B-D65B-4CD9-BC55-D087AF1C7BA0}" destId="{84B769E9-F15E-4465-93F5-9C7DFE29A057}" srcOrd="0" destOrd="0" presId="urn:microsoft.com/office/officeart/2005/8/layout/hierarchy6"/>
    <dgm:cxn modelId="{DE136A08-1552-4365-BA86-B6DB34A582A7}" type="presOf" srcId="{31D2A8C0-B018-4F48-9B22-87AE9232211F}" destId="{948D24BF-64EB-4712-83CC-27FB48DE6CB5}" srcOrd="0" destOrd="0" presId="urn:microsoft.com/office/officeart/2005/8/layout/hierarchy6"/>
    <dgm:cxn modelId="{336A280B-D822-472E-BB5F-9AE9E4F817A4}" type="presOf" srcId="{E4FC17E5-0D9D-476A-B626-5F3C312F13F6}" destId="{2BA57A64-A4E5-4775-9A2C-9D9D22B8292D}" srcOrd="0" destOrd="0" presId="urn:microsoft.com/office/officeart/2005/8/layout/hierarchy6"/>
    <dgm:cxn modelId="{F4008010-411F-4813-9220-DB4951F4706D}" srcId="{6BA65850-5AFF-4E0D-9EDB-9A0B1980918F}" destId="{9B800214-10B0-4A3B-A7AD-F5EC70601DA0}" srcOrd="2" destOrd="0" parTransId="{6346E193-C937-443B-9795-59D09197DDE0}" sibTransId="{87DF6F1F-B1C3-471E-978A-0909B169ADC9}"/>
    <dgm:cxn modelId="{A3289D10-4AEA-4EB8-8C4B-9A1BC990584B}" type="presOf" srcId="{8E5F54F5-3210-4122-860C-9CF31035F9B5}" destId="{4B208B78-E1E4-40C0-88A1-3ACBF1C9D3A1}" srcOrd="0" destOrd="0" presId="urn:microsoft.com/office/officeart/2005/8/layout/hierarchy6"/>
    <dgm:cxn modelId="{0A6F6922-F799-4F77-A872-19D1CB152FE2}" type="presOf" srcId="{AEE9A1E6-8BEB-40B4-A33C-6ECDF02E3777}" destId="{F2AF019A-95E6-4762-8F73-8CBEC5B827E1}" srcOrd="0" destOrd="0" presId="urn:microsoft.com/office/officeart/2005/8/layout/hierarchy6"/>
    <dgm:cxn modelId="{92AB7624-0F03-4791-B535-26D28E5AD84E}" srcId="{8266696A-57C2-4EAF-A5F9-83977C40A1D0}" destId="{0EFBBA48-78AB-4EB0-AD9A-642D1C5B8638}" srcOrd="3" destOrd="0" parTransId="{8B83CBBD-8755-448B-A254-7A6BD64513EF}" sibTransId="{51447B3F-9791-462A-8E22-82E74DFC5275}"/>
    <dgm:cxn modelId="{D4353D27-160E-46B4-BDB3-49325CAFAB0F}" type="presOf" srcId="{93C4692E-CEDC-4F8D-AB4B-91E5F4DC1BD2}" destId="{55E25EFF-1BC8-4D3E-AD7A-744CF3C6F50F}" srcOrd="0" destOrd="0" presId="urn:microsoft.com/office/officeart/2005/8/layout/hierarchy6"/>
    <dgm:cxn modelId="{ABC4A534-C876-493B-A3B7-22492DC7D857}" type="presOf" srcId="{27D89705-C8B6-4B74-8432-F11CD55C0651}" destId="{52D0DFFE-BD80-4AFA-A392-02ABD17A0A44}" srcOrd="0" destOrd="0" presId="urn:microsoft.com/office/officeart/2005/8/layout/hierarchy6"/>
    <dgm:cxn modelId="{23ABAB3A-BF54-4DD8-83CE-CEF1ED223B24}" type="presOf" srcId="{93408154-50A2-4D77-B64F-544012A24AB4}" destId="{011F490C-1D55-4996-AD0F-913AEE88396B}" srcOrd="0" destOrd="0" presId="urn:microsoft.com/office/officeart/2005/8/layout/hierarchy6"/>
    <dgm:cxn modelId="{74648C3D-5EB0-431D-9F72-356B54C11384}" srcId="{CB749760-BA0B-4690-A171-170C94EF934A}" destId="{28C152EE-4DCE-4B00-B17F-922EDC66445C}" srcOrd="0" destOrd="0" parTransId="{117BF7D8-6EDE-4222-B5D4-DE2D99C8BE8D}" sibTransId="{4337A4EC-CBA9-4987-B982-E13AD39067AF}"/>
    <dgm:cxn modelId="{34096D3E-63F3-4937-90DC-95AC5E9B1609}" srcId="{73F70975-176B-4BC7-87EE-C165B8F59006}" destId="{8C53E5B0-B959-4C6E-9E66-B190A6BB7A6D}" srcOrd="0" destOrd="0" parTransId="{87173105-FB4E-49DB-81DF-A0DB40B55CF4}" sibTransId="{337EC2CD-BCDC-4616-B9F5-F9E89C30F085}"/>
    <dgm:cxn modelId="{0EFC3B3F-9220-4DE5-B6CC-135572FD89CE}" type="presOf" srcId="{884BD2FA-9C5D-4776-96A1-1EF4BE8784E1}" destId="{05607248-AD37-4783-B65C-A0621EBB721D}" srcOrd="1" destOrd="0" presId="urn:microsoft.com/office/officeart/2005/8/layout/hierarchy6"/>
    <dgm:cxn modelId="{2C70EA3F-46A8-4A3B-9916-98F7681D762E}" srcId="{6BA65850-5AFF-4E0D-9EDB-9A0B1980918F}" destId="{33C338E8-CA49-44B1-9B7B-805D0416D112}" srcOrd="3" destOrd="0" parTransId="{7A1EF699-81F4-49FB-810E-BB832EEB0709}" sibTransId="{35FC30CC-32AC-4C7B-859D-EEFF362CD21E}"/>
    <dgm:cxn modelId="{856BAA40-E6E2-4EF7-AFB6-D095D32CC9BA}" srcId="{8266696A-57C2-4EAF-A5F9-83977C40A1D0}" destId="{66D95095-CB94-498C-9157-E8F8997551B7}" srcOrd="1" destOrd="0" parTransId="{3FBB1A5B-D65B-4CD9-BC55-D087AF1C7BA0}" sibTransId="{969ED605-9D07-4236-A25E-4B3D7C1C72EC}"/>
    <dgm:cxn modelId="{4882E040-4D8B-43E1-BD30-35A41D982B6B}" type="presOf" srcId="{CB749760-BA0B-4690-A171-170C94EF934A}" destId="{1FB0F8F3-4BB7-4291-8AB5-BA454F7FA05E}" srcOrd="0" destOrd="0" presId="urn:microsoft.com/office/officeart/2005/8/layout/hierarchy6"/>
    <dgm:cxn modelId="{BA5F705D-8066-42D4-8587-EE680C51F35C}" type="presOf" srcId="{877DD5CA-6D80-4CAC-9109-897F458882FB}" destId="{94182853-6CFE-4E65-8629-B7994FA66C9D}" srcOrd="0" destOrd="0" presId="urn:microsoft.com/office/officeart/2005/8/layout/hierarchy6"/>
    <dgm:cxn modelId="{8E737C45-8444-4D70-BFD9-DB020A20FFF0}" srcId="{31D2A8C0-B018-4F48-9B22-87AE9232211F}" destId="{E4FC17E5-0D9D-476A-B626-5F3C312F13F6}" srcOrd="0" destOrd="0" parTransId="{5E82B91F-0D2A-4A05-B9F7-A9CB59942482}" sibTransId="{49626AF2-B762-4B5E-8ED9-E26074FBFFFE}"/>
    <dgm:cxn modelId="{05BD6367-D7F0-45B0-9669-8B4C6C451207}" type="presOf" srcId="{8C53E5B0-B959-4C6E-9E66-B190A6BB7A6D}" destId="{80F115BB-D50A-4131-A24B-9B35EA51AB19}" srcOrd="0" destOrd="0" presId="urn:microsoft.com/office/officeart/2005/8/layout/hierarchy6"/>
    <dgm:cxn modelId="{54CC4647-DF3A-4451-BEE2-4D52AE42D054}" type="presOf" srcId="{3882042C-2528-4642-A37C-4A7CEA7CB0C3}" destId="{863117E4-D4B5-458B-B221-DA870D7F56A6}" srcOrd="0" destOrd="0" presId="urn:microsoft.com/office/officeart/2005/8/layout/hierarchy6"/>
    <dgm:cxn modelId="{0E4D9149-080E-4CF6-932A-D6CC7B97CEFE}" type="presOf" srcId="{ABE16654-1A32-492B-8E09-DFD8457BE6EB}" destId="{9373AFFD-9AF8-4830-AAFE-2EAD0B3F1C30}" srcOrd="0" destOrd="0" presId="urn:microsoft.com/office/officeart/2005/8/layout/hierarchy6"/>
    <dgm:cxn modelId="{7DCE0D6A-DA93-46BC-91AC-AE25FEBF0A70}" type="presOf" srcId="{8266696A-57C2-4EAF-A5F9-83977C40A1D0}" destId="{8B867526-A643-48CC-B083-C23CDEDAC7EE}" srcOrd="0" destOrd="0" presId="urn:microsoft.com/office/officeart/2005/8/layout/hierarchy6"/>
    <dgm:cxn modelId="{2C54A94B-6D63-45C1-B7DE-CD51BEA7495F}" srcId="{60D1366A-8EA7-416C-8DF5-D4B8EFAF4C97}" destId="{CDE1D13B-BC46-40BD-B315-DC9F75284483}" srcOrd="0" destOrd="0" parTransId="{FAB1D81D-C6E4-4FD2-A51F-975B725B3FA2}" sibTransId="{3D8EEDA1-1A40-4F89-B0E4-A75D8EC828D8}"/>
    <dgm:cxn modelId="{C64CEA4E-D764-4B37-A882-EC841E2CB6C5}" type="presOf" srcId="{73F70975-176B-4BC7-87EE-C165B8F59006}" destId="{A9F9F398-03E0-4955-9CEB-71448FD2953E}" srcOrd="0" destOrd="0" presId="urn:microsoft.com/office/officeart/2005/8/layout/hierarchy6"/>
    <dgm:cxn modelId="{D07EFA4F-7C2A-456C-91BC-2DE43B6633A1}" type="presOf" srcId="{93408154-50A2-4D77-B64F-544012A24AB4}" destId="{9C2BFCBD-F20F-4E30-B35C-87FA5CD56C00}" srcOrd="1" destOrd="0" presId="urn:microsoft.com/office/officeart/2005/8/layout/hierarchy6"/>
    <dgm:cxn modelId="{F548AA51-C793-4A5A-A9FA-39ADA63E283F}" srcId="{6BA65850-5AFF-4E0D-9EDB-9A0B1980918F}" destId="{8266696A-57C2-4EAF-A5F9-83977C40A1D0}" srcOrd="0" destOrd="0" parTransId="{03C32E02-1291-46A8-9F11-AD8C18FAC006}" sibTransId="{3A559249-918F-4B57-BCDC-C75A53BB5A10}"/>
    <dgm:cxn modelId="{84A61572-4F2C-4328-87E6-4D4562C2B04A}" srcId="{361ECD0B-8850-49C2-9484-968D24ADB1EC}" destId="{566C8C01-58D7-467F-B9F1-952B8DCB1791}" srcOrd="0" destOrd="0" parTransId="{93C4692E-CEDC-4F8D-AB4B-91E5F4DC1BD2}" sibTransId="{7FA7FD66-C701-4107-AF48-3DBF050CD651}"/>
    <dgm:cxn modelId="{3A491553-E0C7-4AB5-92E2-C5A2206431F3}" type="presOf" srcId="{28C152EE-4DCE-4B00-B17F-922EDC66445C}" destId="{F3417378-EB5F-4718-AC69-179632E93808}" srcOrd="0" destOrd="0" presId="urn:microsoft.com/office/officeart/2005/8/layout/hierarchy6"/>
    <dgm:cxn modelId="{6AAC2356-AAD0-4FBA-97DF-6AFAD8639008}" type="presOf" srcId="{34095342-C914-43F0-9304-355052AC2D4B}" destId="{22826D8E-EBD5-447C-8E98-DB7B7827821F}" srcOrd="0" destOrd="0" presId="urn:microsoft.com/office/officeart/2005/8/layout/hierarchy6"/>
    <dgm:cxn modelId="{7F7CCD7D-5A18-42A3-90B9-C189CE7834AB}" srcId="{6BA65850-5AFF-4E0D-9EDB-9A0B1980918F}" destId="{A99A88F2-05AD-42EB-BE3C-C40A35BA1BCC}" srcOrd="1" destOrd="0" parTransId="{84CF11D3-ABD7-448B-8AAD-DF404EA724D5}" sibTransId="{D1729C7A-129B-4A2B-95F6-9983B76C09AA}"/>
    <dgm:cxn modelId="{931F5B81-3826-48E2-8B83-7A749005A4CB}" type="presOf" srcId="{33C338E8-CA49-44B1-9B7B-805D0416D112}" destId="{87614E9D-F83C-4276-9F39-EAF0C691A2FD}" srcOrd="0" destOrd="0" presId="urn:microsoft.com/office/officeart/2005/8/layout/hierarchy6"/>
    <dgm:cxn modelId="{2E75D885-1B1E-40A0-99CC-34FBD6C1D2C7}" type="presOf" srcId="{FAB1D81D-C6E4-4FD2-A51F-975B725B3FA2}" destId="{60863005-B541-4CE7-BBFF-3086ADA14502}" srcOrd="0" destOrd="0" presId="urn:microsoft.com/office/officeart/2005/8/layout/hierarchy6"/>
    <dgm:cxn modelId="{68D1D486-4AAA-4645-8303-F91D47BD52C2}" type="presOf" srcId="{33C338E8-CA49-44B1-9B7B-805D0416D112}" destId="{764C43B2-3C32-4B6C-B50B-8E4CC31DE825}" srcOrd="1" destOrd="0" presId="urn:microsoft.com/office/officeart/2005/8/layout/hierarchy6"/>
    <dgm:cxn modelId="{A0A50C88-8935-4520-A2DB-4691BEF5F343}" type="presOf" srcId="{566C8C01-58D7-467F-B9F1-952B8DCB1791}" destId="{7C05D215-49D8-42B1-9C09-2C170C3A3CBA}" srcOrd="0" destOrd="0" presId="urn:microsoft.com/office/officeart/2005/8/layout/hierarchy6"/>
    <dgm:cxn modelId="{CCB53088-D58A-45EA-8B71-A928BCEBD448}" srcId="{0EFBBA48-78AB-4EB0-AD9A-642D1C5B8638}" destId="{73F70975-176B-4BC7-87EE-C165B8F59006}" srcOrd="0" destOrd="0" parTransId="{AEE9A1E6-8BEB-40B4-A33C-6ECDF02E3777}" sibTransId="{640D3CB4-219B-4AD1-B910-F2909E83047D}"/>
    <dgm:cxn modelId="{54C17B8E-32B7-4601-89CC-FAC80B94A0B0}" type="presOf" srcId="{66D95095-CB94-498C-9157-E8F8997551B7}" destId="{360DC158-40D0-469D-85D0-373C5BB66EAB}" srcOrd="0" destOrd="0" presId="urn:microsoft.com/office/officeart/2005/8/layout/hierarchy6"/>
    <dgm:cxn modelId="{3FDF2992-E5F8-4F34-B211-1B881E720BFB}" type="presOf" srcId="{884BD2FA-9C5D-4776-96A1-1EF4BE8784E1}" destId="{1F406843-66ED-4ED5-819D-41ACAA4A834B}" srcOrd="0" destOrd="0" presId="urn:microsoft.com/office/officeart/2005/8/layout/hierarchy6"/>
    <dgm:cxn modelId="{75867B92-AB83-4F5A-9818-1BB43417DB21}" type="presOf" srcId="{CDE1D13B-BC46-40BD-B315-DC9F75284483}" destId="{F80FD796-23F4-4F57-BD25-721ED1187915}" srcOrd="0" destOrd="0" presId="urn:microsoft.com/office/officeart/2005/8/layout/hierarchy6"/>
    <dgm:cxn modelId="{6D53DF92-6FFB-4767-8924-C10AC4097B9C}" srcId="{CDE1D13B-BC46-40BD-B315-DC9F75284483}" destId="{34095342-C914-43F0-9304-355052AC2D4B}" srcOrd="0" destOrd="0" parTransId="{27D89705-C8B6-4B74-8432-F11CD55C0651}" sibTransId="{9D798169-1183-4877-AB51-0B10860505AF}"/>
    <dgm:cxn modelId="{F1EEB399-88F8-4B99-979B-9F088641EC7D}" type="presOf" srcId="{2203CF99-48E1-4600-99EB-828DF19E7184}" destId="{3E781147-1620-4885-8913-5F316AD5C144}" srcOrd="0" destOrd="0" presId="urn:microsoft.com/office/officeart/2005/8/layout/hierarchy6"/>
    <dgm:cxn modelId="{73D8C89F-D56E-4F07-B5DF-8C8A72ACE056}" type="presOf" srcId="{9B800214-10B0-4A3B-A7AD-F5EC70601DA0}" destId="{38AA2BA0-DF20-42E6-BBB1-D3ACF06F3599}" srcOrd="1" destOrd="0" presId="urn:microsoft.com/office/officeart/2005/8/layout/hierarchy6"/>
    <dgm:cxn modelId="{A9F04DA1-C223-46CE-B756-4FB114113630}" srcId="{66D95095-CB94-498C-9157-E8F8997551B7}" destId="{877DD5CA-6D80-4CAC-9109-897F458882FB}" srcOrd="0" destOrd="0" parTransId="{3882042C-2528-4642-A37C-4A7CEA7CB0C3}" sibTransId="{1822C7EB-CA4D-43E6-8C57-824EA25EC4B0}"/>
    <dgm:cxn modelId="{18D8AAAA-58F3-4D96-8B54-122E53B515D7}" type="presOf" srcId="{361ECD0B-8850-49C2-9484-968D24ADB1EC}" destId="{5B8ACBA1-70AF-45F8-8EC4-3183D67DA39B}" srcOrd="0" destOrd="0" presId="urn:microsoft.com/office/officeart/2005/8/layout/hierarchy6"/>
    <dgm:cxn modelId="{C4E506B7-B703-409E-AEF3-10204C9E3FC6}" srcId="{6BA65850-5AFF-4E0D-9EDB-9A0B1980918F}" destId="{93408154-50A2-4D77-B64F-544012A24AB4}" srcOrd="4" destOrd="0" parTransId="{23203F89-2D8C-47CB-A7B1-A5054491D76D}" sibTransId="{E250E38A-0751-47BD-B8D4-550D7DAAC054}"/>
    <dgm:cxn modelId="{8515A3BB-6200-4CD6-B157-687443E8B364}" type="presOf" srcId="{117BF7D8-6EDE-4222-B5D4-DE2D99C8BE8D}" destId="{5444BEB0-C489-4F11-A8ED-B1A31D9BC785}" srcOrd="0" destOrd="0" presId="urn:microsoft.com/office/officeart/2005/8/layout/hierarchy6"/>
    <dgm:cxn modelId="{4BFC1EBF-3205-42C4-A32A-E6D4D8B86A70}" type="presOf" srcId="{6BA65850-5AFF-4E0D-9EDB-9A0B1980918F}" destId="{15C028F5-3486-488F-854D-505BAA7C91C8}" srcOrd="0" destOrd="0" presId="urn:microsoft.com/office/officeart/2005/8/layout/hierarchy6"/>
    <dgm:cxn modelId="{5C4C59C0-59CE-4E6C-B7FA-F1B02382B158}" type="presOf" srcId="{0EFBBA48-78AB-4EB0-AD9A-642D1C5B8638}" destId="{CFFD2292-F352-4C1A-A171-AE6F78252933}" srcOrd="0" destOrd="0" presId="urn:microsoft.com/office/officeart/2005/8/layout/hierarchy6"/>
    <dgm:cxn modelId="{057544C5-FBFB-480B-91A2-232A12B2C959}" srcId="{877DD5CA-6D80-4CAC-9109-897F458882FB}" destId="{361ECD0B-8850-49C2-9484-968D24ADB1EC}" srcOrd="0" destOrd="0" parTransId="{1F83DC07-037E-418E-A5BE-D1642D72058D}" sibTransId="{68167C74-DF77-4570-B036-1CE73EA59D89}"/>
    <dgm:cxn modelId="{3ED55FC6-B528-4A9F-8332-F5E21F8B2A63}" type="presOf" srcId="{87173105-FB4E-49DB-81DF-A0DB40B55CF4}" destId="{2E7E6D81-1682-4A4B-AAD3-368D04EDE21D}" srcOrd="0" destOrd="0" presId="urn:microsoft.com/office/officeart/2005/8/layout/hierarchy6"/>
    <dgm:cxn modelId="{097E84C6-8E68-4EB1-B552-D7BC7217001B}" srcId="{6BA65850-5AFF-4E0D-9EDB-9A0B1980918F}" destId="{884BD2FA-9C5D-4776-96A1-1EF4BE8784E1}" srcOrd="5" destOrd="0" parTransId="{76EC09E6-B059-4E91-A56B-B85039F4BBBF}" sibTransId="{6DC31348-F38D-4509-9523-CA04AABD483F}"/>
    <dgm:cxn modelId="{03A488CF-D8BD-4BB2-8664-E8717BFD687D}" type="presOf" srcId="{60D1366A-8EA7-416C-8DF5-D4B8EFAF4C97}" destId="{6ED88684-0932-45A5-9AF6-AEEABA86724A}" srcOrd="0" destOrd="0" presId="urn:microsoft.com/office/officeart/2005/8/layout/hierarchy6"/>
    <dgm:cxn modelId="{E32ABBD6-6204-43BF-8800-7D711AFB74DD}" type="presOf" srcId="{1F83DC07-037E-418E-A5BE-D1642D72058D}" destId="{25EAF4B0-3C60-4141-9066-28E09A8E26A5}" srcOrd="0" destOrd="0" presId="urn:microsoft.com/office/officeart/2005/8/layout/hierarchy6"/>
    <dgm:cxn modelId="{EAA4F7DC-F1EE-4AC1-A820-EFBE6C4549F6}" srcId="{8266696A-57C2-4EAF-A5F9-83977C40A1D0}" destId="{ABE16654-1A32-492B-8E09-DFD8457BE6EB}" srcOrd="2" destOrd="0" parTransId="{00D31309-618E-429E-BE79-4F77A8F24DE4}" sibTransId="{3DCDC168-E4D7-413C-9BF3-9C1D95390293}"/>
    <dgm:cxn modelId="{5B7122E0-B5FC-4C62-A684-C48153CCF7B0}" type="presOf" srcId="{A99A88F2-05AD-42EB-BE3C-C40A35BA1BCC}" destId="{5F219883-27F9-40E6-B207-E2FD610E3387}" srcOrd="1" destOrd="0" presId="urn:microsoft.com/office/officeart/2005/8/layout/hierarchy6"/>
    <dgm:cxn modelId="{FE64E6E1-D211-4BF9-9AFE-A4C7A5C80B03}" type="presOf" srcId="{FC7CFAAD-FAE3-469C-BCD1-2CB614206F4D}" destId="{879D0645-F6D5-4BF7-898C-4F3D25ACE89B}" srcOrd="0" destOrd="0" presId="urn:microsoft.com/office/officeart/2005/8/layout/hierarchy6"/>
    <dgm:cxn modelId="{7F01E7F3-D968-43A5-8C9B-7AC1B792E58B}" type="presOf" srcId="{8B83CBBD-8755-448B-A254-7A6BD64513EF}" destId="{300AFC02-E409-4AC8-B021-0F9363C496D5}" srcOrd="0" destOrd="0" presId="urn:microsoft.com/office/officeart/2005/8/layout/hierarchy6"/>
    <dgm:cxn modelId="{9CD892F4-7F31-4698-879A-994F25B0FBFF}" type="presOf" srcId="{5E82B91F-0D2A-4A05-B9F7-A9CB59942482}" destId="{FB569FC6-0BB9-4E67-AF7C-D57B6B8AE1AE}" srcOrd="0" destOrd="0" presId="urn:microsoft.com/office/officeart/2005/8/layout/hierarchy6"/>
    <dgm:cxn modelId="{A44B10F6-3DE3-4313-A5A9-816099AF74A4}" type="presOf" srcId="{00D31309-618E-429E-BE79-4F77A8F24DE4}" destId="{7125607D-CF86-4BD9-9FC0-2DA5EEBBFEC2}" srcOrd="0" destOrd="0" presId="urn:microsoft.com/office/officeart/2005/8/layout/hierarchy6"/>
    <dgm:cxn modelId="{88194CF8-733C-4E15-8BDB-7F86E0A820A8}" srcId="{8266696A-57C2-4EAF-A5F9-83977C40A1D0}" destId="{CB749760-BA0B-4690-A171-170C94EF934A}" srcOrd="0" destOrd="0" parTransId="{2203CF99-48E1-4600-99EB-828DF19E7184}" sibTransId="{ECB75EB2-C2DC-47F7-AF36-02B5A023AF94}"/>
    <dgm:cxn modelId="{2E604CF9-1C22-4683-935F-2052C7A050EC}" srcId="{ABE16654-1A32-492B-8E09-DFD8457BE6EB}" destId="{60D1366A-8EA7-416C-8DF5-D4B8EFAF4C97}" srcOrd="0" destOrd="0" parTransId="{FC7CFAAD-FAE3-469C-BCD1-2CB614206F4D}" sibTransId="{B731E9CE-A00B-44BA-B6D6-1C5FE8572FBE}"/>
    <dgm:cxn modelId="{F3970AFA-4189-49CF-8C09-EC0497DBC352}" type="presOf" srcId="{9B800214-10B0-4A3B-A7AD-F5EC70601DA0}" destId="{D5E38BD0-71D8-433F-9967-DD0EC354F688}" srcOrd="0" destOrd="0" presId="urn:microsoft.com/office/officeart/2005/8/layout/hierarchy6"/>
    <dgm:cxn modelId="{49203BFF-96BC-4910-81A0-0815EE8ADFA2}" type="presOf" srcId="{A99A88F2-05AD-42EB-BE3C-C40A35BA1BCC}" destId="{9FA7E6A9-57A1-40C3-B847-249B4ABBF455}" srcOrd="0" destOrd="0" presId="urn:microsoft.com/office/officeart/2005/8/layout/hierarchy6"/>
    <dgm:cxn modelId="{4F912B82-996D-4A5D-B0CE-3198F606C0E5}" type="presParOf" srcId="{15C028F5-3486-488F-854D-505BAA7C91C8}" destId="{39FB081D-150E-486A-B7D0-18A18DBB5940}" srcOrd="0" destOrd="0" presId="urn:microsoft.com/office/officeart/2005/8/layout/hierarchy6"/>
    <dgm:cxn modelId="{03BB7A49-12E8-4CAC-83EC-C5663D8B2626}" type="presParOf" srcId="{39FB081D-150E-486A-B7D0-18A18DBB5940}" destId="{1C26BDAA-EB3F-4CB3-B4EC-4CE1724D25D7}" srcOrd="0" destOrd="0" presId="urn:microsoft.com/office/officeart/2005/8/layout/hierarchy6"/>
    <dgm:cxn modelId="{AC03CFC3-C72C-488B-AECA-738A21F495B2}" type="presParOf" srcId="{39FB081D-150E-486A-B7D0-18A18DBB5940}" destId="{3FAB3FAE-F125-4802-B46B-36D28F284136}" srcOrd="1" destOrd="0" presId="urn:microsoft.com/office/officeart/2005/8/layout/hierarchy6"/>
    <dgm:cxn modelId="{D9FB8C40-2DD1-4359-AE84-793E203D0BB1}" type="presParOf" srcId="{3FAB3FAE-F125-4802-B46B-36D28F284136}" destId="{02FD1616-D1FF-42D6-ACEB-C0279B74123E}" srcOrd="0" destOrd="0" presId="urn:microsoft.com/office/officeart/2005/8/layout/hierarchy6"/>
    <dgm:cxn modelId="{AAA3DAAA-A2D7-49D5-A6FC-D838E7766D79}" type="presParOf" srcId="{02FD1616-D1FF-42D6-ACEB-C0279B74123E}" destId="{8B867526-A643-48CC-B083-C23CDEDAC7EE}" srcOrd="0" destOrd="0" presId="urn:microsoft.com/office/officeart/2005/8/layout/hierarchy6"/>
    <dgm:cxn modelId="{0174EAFF-7662-4461-9BA5-1E278906D254}" type="presParOf" srcId="{02FD1616-D1FF-42D6-ACEB-C0279B74123E}" destId="{89922861-6CA9-4076-93E7-1A8ED706392D}" srcOrd="1" destOrd="0" presId="urn:microsoft.com/office/officeart/2005/8/layout/hierarchy6"/>
    <dgm:cxn modelId="{16D2BC69-B985-4E84-A09F-45BAE6539716}" type="presParOf" srcId="{89922861-6CA9-4076-93E7-1A8ED706392D}" destId="{3E781147-1620-4885-8913-5F316AD5C144}" srcOrd="0" destOrd="0" presId="urn:microsoft.com/office/officeart/2005/8/layout/hierarchy6"/>
    <dgm:cxn modelId="{F8E1E20B-16FC-4BCC-A485-8D48391BFCB6}" type="presParOf" srcId="{89922861-6CA9-4076-93E7-1A8ED706392D}" destId="{0EA1C4D2-8E66-4FDB-BCF1-9B407344DD1C}" srcOrd="1" destOrd="0" presId="urn:microsoft.com/office/officeart/2005/8/layout/hierarchy6"/>
    <dgm:cxn modelId="{4ACE2099-0E1D-4363-95C5-2E6F8A7B1F31}" type="presParOf" srcId="{0EA1C4D2-8E66-4FDB-BCF1-9B407344DD1C}" destId="{1FB0F8F3-4BB7-4291-8AB5-BA454F7FA05E}" srcOrd="0" destOrd="0" presId="urn:microsoft.com/office/officeart/2005/8/layout/hierarchy6"/>
    <dgm:cxn modelId="{98697CD0-1A38-4FCB-841C-9B4CED5179FF}" type="presParOf" srcId="{0EA1C4D2-8E66-4FDB-BCF1-9B407344DD1C}" destId="{700BDEA4-CA78-46FC-8C6B-8E128B7B952B}" srcOrd="1" destOrd="0" presId="urn:microsoft.com/office/officeart/2005/8/layout/hierarchy6"/>
    <dgm:cxn modelId="{C217FBDA-96CD-41E5-A11E-5300F70A54D2}" type="presParOf" srcId="{700BDEA4-CA78-46FC-8C6B-8E128B7B952B}" destId="{5444BEB0-C489-4F11-A8ED-B1A31D9BC785}" srcOrd="0" destOrd="0" presId="urn:microsoft.com/office/officeart/2005/8/layout/hierarchy6"/>
    <dgm:cxn modelId="{A3CB6CFA-CDB8-42A4-A7D1-EE6DAE67EAC0}" type="presParOf" srcId="{700BDEA4-CA78-46FC-8C6B-8E128B7B952B}" destId="{BC11D485-2FA5-4BB5-9741-5CF4D7C764DE}" srcOrd="1" destOrd="0" presId="urn:microsoft.com/office/officeart/2005/8/layout/hierarchy6"/>
    <dgm:cxn modelId="{7055DFEB-A4BE-4408-9E5D-CA5CC5AABA57}" type="presParOf" srcId="{BC11D485-2FA5-4BB5-9741-5CF4D7C764DE}" destId="{F3417378-EB5F-4718-AC69-179632E93808}" srcOrd="0" destOrd="0" presId="urn:microsoft.com/office/officeart/2005/8/layout/hierarchy6"/>
    <dgm:cxn modelId="{256F6986-4436-428D-BF91-F1822C41E96D}" type="presParOf" srcId="{BC11D485-2FA5-4BB5-9741-5CF4D7C764DE}" destId="{7FD97265-8ABA-4EAC-90D1-9EEE33290B96}" srcOrd="1" destOrd="0" presId="urn:microsoft.com/office/officeart/2005/8/layout/hierarchy6"/>
    <dgm:cxn modelId="{A15EA470-8F71-427E-ABF4-C0B6F2AD0489}" type="presParOf" srcId="{7FD97265-8ABA-4EAC-90D1-9EEE33290B96}" destId="{4B208B78-E1E4-40C0-88A1-3ACBF1C9D3A1}" srcOrd="0" destOrd="0" presId="urn:microsoft.com/office/officeart/2005/8/layout/hierarchy6"/>
    <dgm:cxn modelId="{9867856B-BB5A-4490-80B8-D4171DBCF9AE}" type="presParOf" srcId="{7FD97265-8ABA-4EAC-90D1-9EEE33290B96}" destId="{A8B8BDF2-3603-4467-BC55-2160B705425D}" srcOrd="1" destOrd="0" presId="urn:microsoft.com/office/officeart/2005/8/layout/hierarchy6"/>
    <dgm:cxn modelId="{B272EF80-B0DD-481D-AD8B-33491F01C276}" type="presParOf" srcId="{A8B8BDF2-3603-4467-BC55-2160B705425D}" destId="{948D24BF-64EB-4712-83CC-27FB48DE6CB5}" srcOrd="0" destOrd="0" presId="urn:microsoft.com/office/officeart/2005/8/layout/hierarchy6"/>
    <dgm:cxn modelId="{51D26DFB-BC7E-43C1-A22F-2954BE172F53}" type="presParOf" srcId="{A8B8BDF2-3603-4467-BC55-2160B705425D}" destId="{452AAB37-C4A0-4CC2-AF76-50C7984FF8DE}" srcOrd="1" destOrd="0" presId="urn:microsoft.com/office/officeart/2005/8/layout/hierarchy6"/>
    <dgm:cxn modelId="{4C379C36-3664-409F-A6B6-FD52DDFF80E0}" type="presParOf" srcId="{452AAB37-C4A0-4CC2-AF76-50C7984FF8DE}" destId="{FB569FC6-0BB9-4E67-AF7C-D57B6B8AE1AE}" srcOrd="0" destOrd="0" presId="urn:microsoft.com/office/officeart/2005/8/layout/hierarchy6"/>
    <dgm:cxn modelId="{91D2E2DC-3742-4328-B6A2-FBE0DC6C4DA3}" type="presParOf" srcId="{452AAB37-C4A0-4CC2-AF76-50C7984FF8DE}" destId="{3C806F90-4D02-4528-9EFA-6B5F18D00F48}" srcOrd="1" destOrd="0" presId="urn:microsoft.com/office/officeart/2005/8/layout/hierarchy6"/>
    <dgm:cxn modelId="{E3D62424-5386-4227-8074-87A1F7EDB705}" type="presParOf" srcId="{3C806F90-4D02-4528-9EFA-6B5F18D00F48}" destId="{2BA57A64-A4E5-4775-9A2C-9D9D22B8292D}" srcOrd="0" destOrd="0" presId="urn:microsoft.com/office/officeart/2005/8/layout/hierarchy6"/>
    <dgm:cxn modelId="{A3ADF639-5834-446F-B711-78413050F6E4}" type="presParOf" srcId="{3C806F90-4D02-4528-9EFA-6B5F18D00F48}" destId="{DB24C012-929E-47A1-94F0-B69B106B8257}" srcOrd="1" destOrd="0" presId="urn:microsoft.com/office/officeart/2005/8/layout/hierarchy6"/>
    <dgm:cxn modelId="{4B002F06-EDC2-4726-9F62-C7BE837B6CA6}" type="presParOf" srcId="{89922861-6CA9-4076-93E7-1A8ED706392D}" destId="{84B769E9-F15E-4465-93F5-9C7DFE29A057}" srcOrd="2" destOrd="0" presId="urn:microsoft.com/office/officeart/2005/8/layout/hierarchy6"/>
    <dgm:cxn modelId="{D0EBEDBF-E7FF-44B0-B76B-CF774A6A6CD7}" type="presParOf" srcId="{89922861-6CA9-4076-93E7-1A8ED706392D}" destId="{00F34452-C39F-4DAA-8139-A5DC7548FC06}" srcOrd="3" destOrd="0" presId="urn:microsoft.com/office/officeart/2005/8/layout/hierarchy6"/>
    <dgm:cxn modelId="{907569FF-7470-432D-BBA9-F1037CD7FC43}" type="presParOf" srcId="{00F34452-C39F-4DAA-8139-A5DC7548FC06}" destId="{360DC158-40D0-469D-85D0-373C5BB66EAB}" srcOrd="0" destOrd="0" presId="urn:microsoft.com/office/officeart/2005/8/layout/hierarchy6"/>
    <dgm:cxn modelId="{AA939160-273E-45D8-A592-1530B5F1F37C}" type="presParOf" srcId="{00F34452-C39F-4DAA-8139-A5DC7548FC06}" destId="{6E13EDE9-19E8-4853-A4DA-3449CF3A9AC8}" srcOrd="1" destOrd="0" presId="urn:microsoft.com/office/officeart/2005/8/layout/hierarchy6"/>
    <dgm:cxn modelId="{7A945A3A-D22F-4577-927F-F83C606AC180}" type="presParOf" srcId="{6E13EDE9-19E8-4853-A4DA-3449CF3A9AC8}" destId="{863117E4-D4B5-458B-B221-DA870D7F56A6}" srcOrd="0" destOrd="0" presId="urn:microsoft.com/office/officeart/2005/8/layout/hierarchy6"/>
    <dgm:cxn modelId="{952B9ED6-CF6F-45B4-A59D-E4E60E6EACBC}" type="presParOf" srcId="{6E13EDE9-19E8-4853-A4DA-3449CF3A9AC8}" destId="{073FE95A-E93F-4834-BBA1-FDF74B1177D8}" srcOrd="1" destOrd="0" presId="urn:microsoft.com/office/officeart/2005/8/layout/hierarchy6"/>
    <dgm:cxn modelId="{4C24E7CF-7A39-4067-B119-18D50626335A}" type="presParOf" srcId="{073FE95A-E93F-4834-BBA1-FDF74B1177D8}" destId="{94182853-6CFE-4E65-8629-B7994FA66C9D}" srcOrd="0" destOrd="0" presId="urn:microsoft.com/office/officeart/2005/8/layout/hierarchy6"/>
    <dgm:cxn modelId="{DC904772-E771-444B-A3F3-FCFDD5F0C59A}" type="presParOf" srcId="{073FE95A-E93F-4834-BBA1-FDF74B1177D8}" destId="{3C9D3A0E-228A-4BD1-BCA9-314059C73F59}" srcOrd="1" destOrd="0" presId="urn:microsoft.com/office/officeart/2005/8/layout/hierarchy6"/>
    <dgm:cxn modelId="{3DE70F0F-A73E-4641-AAB4-104DC6100B49}" type="presParOf" srcId="{3C9D3A0E-228A-4BD1-BCA9-314059C73F59}" destId="{25EAF4B0-3C60-4141-9066-28E09A8E26A5}" srcOrd="0" destOrd="0" presId="urn:microsoft.com/office/officeart/2005/8/layout/hierarchy6"/>
    <dgm:cxn modelId="{3CD691EE-AFCD-4E2D-868E-2BB4D543C510}" type="presParOf" srcId="{3C9D3A0E-228A-4BD1-BCA9-314059C73F59}" destId="{1DE5067B-C483-43A9-B342-C38915FDC938}" srcOrd="1" destOrd="0" presId="urn:microsoft.com/office/officeart/2005/8/layout/hierarchy6"/>
    <dgm:cxn modelId="{4AAC1FC2-E1D0-462D-85CF-C0E72BFD0A4F}" type="presParOf" srcId="{1DE5067B-C483-43A9-B342-C38915FDC938}" destId="{5B8ACBA1-70AF-45F8-8EC4-3183D67DA39B}" srcOrd="0" destOrd="0" presId="urn:microsoft.com/office/officeart/2005/8/layout/hierarchy6"/>
    <dgm:cxn modelId="{4F4F7199-9916-4674-B821-5D29D0B722D1}" type="presParOf" srcId="{1DE5067B-C483-43A9-B342-C38915FDC938}" destId="{A718EAA1-E869-4A1C-BD25-E1329BF4519C}" srcOrd="1" destOrd="0" presId="urn:microsoft.com/office/officeart/2005/8/layout/hierarchy6"/>
    <dgm:cxn modelId="{629BDF64-E26D-43F3-87F1-B5B4F3E1D37C}" type="presParOf" srcId="{A718EAA1-E869-4A1C-BD25-E1329BF4519C}" destId="{55E25EFF-1BC8-4D3E-AD7A-744CF3C6F50F}" srcOrd="0" destOrd="0" presId="urn:microsoft.com/office/officeart/2005/8/layout/hierarchy6"/>
    <dgm:cxn modelId="{0FBDE33C-D249-4D06-843F-E774AB37FD9F}" type="presParOf" srcId="{A718EAA1-E869-4A1C-BD25-E1329BF4519C}" destId="{3ACCB166-E3A2-4CFB-8CC6-6402EB216C91}" srcOrd="1" destOrd="0" presId="urn:microsoft.com/office/officeart/2005/8/layout/hierarchy6"/>
    <dgm:cxn modelId="{7C8BB40B-3444-4E49-BFB9-45A30AFD64D2}" type="presParOf" srcId="{3ACCB166-E3A2-4CFB-8CC6-6402EB216C91}" destId="{7C05D215-49D8-42B1-9C09-2C170C3A3CBA}" srcOrd="0" destOrd="0" presId="urn:microsoft.com/office/officeart/2005/8/layout/hierarchy6"/>
    <dgm:cxn modelId="{AA1C6624-2176-433D-9405-20C611E35EBC}" type="presParOf" srcId="{3ACCB166-E3A2-4CFB-8CC6-6402EB216C91}" destId="{17DB6838-87A6-4863-A3B6-8AC4C62BD8F9}" srcOrd="1" destOrd="0" presId="urn:microsoft.com/office/officeart/2005/8/layout/hierarchy6"/>
    <dgm:cxn modelId="{7B34A722-ECBB-4C83-9AB1-80C141107755}" type="presParOf" srcId="{89922861-6CA9-4076-93E7-1A8ED706392D}" destId="{7125607D-CF86-4BD9-9FC0-2DA5EEBBFEC2}" srcOrd="4" destOrd="0" presId="urn:microsoft.com/office/officeart/2005/8/layout/hierarchy6"/>
    <dgm:cxn modelId="{A12B1266-0A1E-4B36-8A7C-A499CB0104DE}" type="presParOf" srcId="{89922861-6CA9-4076-93E7-1A8ED706392D}" destId="{F132E5F7-3ED3-4E6F-8BCD-31438585041C}" srcOrd="5" destOrd="0" presId="urn:microsoft.com/office/officeart/2005/8/layout/hierarchy6"/>
    <dgm:cxn modelId="{09BFCCAD-F3E8-4A04-A23D-A673351DFEDB}" type="presParOf" srcId="{F132E5F7-3ED3-4E6F-8BCD-31438585041C}" destId="{9373AFFD-9AF8-4830-AAFE-2EAD0B3F1C30}" srcOrd="0" destOrd="0" presId="urn:microsoft.com/office/officeart/2005/8/layout/hierarchy6"/>
    <dgm:cxn modelId="{A535D3E9-A27E-48A0-B7D7-D5DAF3BE5E52}" type="presParOf" srcId="{F132E5F7-3ED3-4E6F-8BCD-31438585041C}" destId="{F555976F-CF00-49A0-A41E-CF06BD80773C}" srcOrd="1" destOrd="0" presId="urn:microsoft.com/office/officeart/2005/8/layout/hierarchy6"/>
    <dgm:cxn modelId="{07C11DDF-9750-4CC4-8B58-D77214B214E2}" type="presParOf" srcId="{F555976F-CF00-49A0-A41E-CF06BD80773C}" destId="{879D0645-F6D5-4BF7-898C-4F3D25ACE89B}" srcOrd="0" destOrd="0" presId="urn:microsoft.com/office/officeart/2005/8/layout/hierarchy6"/>
    <dgm:cxn modelId="{9943B053-5C5E-4789-9B08-EA8CFAD445B1}" type="presParOf" srcId="{F555976F-CF00-49A0-A41E-CF06BD80773C}" destId="{A13E790F-57B4-40C0-AF86-0C0DFA6F1541}" srcOrd="1" destOrd="0" presId="urn:microsoft.com/office/officeart/2005/8/layout/hierarchy6"/>
    <dgm:cxn modelId="{A082A15C-5C62-47B3-9218-0400BEF290B4}" type="presParOf" srcId="{A13E790F-57B4-40C0-AF86-0C0DFA6F1541}" destId="{6ED88684-0932-45A5-9AF6-AEEABA86724A}" srcOrd="0" destOrd="0" presId="urn:microsoft.com/office/officeart/2005/8/layout/hierarchy6"/>
    <dgm:cxn modelId="{C0496C33-7F9B-462C-BDA7-96039D20DF37}" type="presParOf" srcId="{A13E790F-57B4-40C0-AF86-0C0DFA6F1541}" destId="{C3028EDD-64E3-44BD-B763-CA95289495FC}" srcOrd="1" destOrd="0" presId="urn:microsoft.com/office/officeart/2005/8/layout/hierarchy6"/>
    <dgm:cxn modelId="{E201E7D2-9E2C-44DE-A4E4-0C78A5841F6D}" type="presParOf" srcId="{C3028EDD-64E3-44BD-B763-CA95289495FC}" destId="{60863005-B541-4CE7-BBFF-3086ADA14502}" srcOrd="0" destOrd="0" presId="urn:microsoft.com/office/officeart/2005/8/layout/hierarchy6"/>
    <dgm:cxn modelId="{C35EA6C6-C70C-4BCD-BFDF-9841F04963C5}" type="presParOf" srcId="{C3028EDD-64E3-44BD-B763-CA95289495FC}" destId="{6C556029-D945-4138-8EA2-25342655E548}" srcOrd="1" destOrd="0" presId="urn:microsoft.com/office/officeart/2005/8/layout/hierarchy6"/>
    <dgm:cxn modelId="{562BC68E-BF19-480F-9BAE-0C310027BE00}" type="presParOf" srcId="{6C556029-D945-4138-8EA2-25342655E548}" destId="{F80FD796-23F4-4F57-BD25-721ED1187915}" srcOrd="0" destOrd="0" presId="urn:microsoft.com/office/officeart/2005/8/layout/hierarchy6"/>
    <dgm:cxn modelId="{EB62F5AA-5AE3-4DD8-AB7E-CD28D02C5AF2}" type="presParOf" srcId="{6C556029-D945-4138-8EA2-25342655E548}" destId="{A94A6AD7-3DE7-422C-83F3-C2A3785F358A}" srcOrd="1" destOrd="0" presId="urn:microsoft.com/office/officeart/2005/8/layout/hierarchy6"/>
    <dgm:cxn modelId="{D12248B7-D6C5-40B5-A557-F20C8BCAAD73}" type="presParOf" srcId="{A94A6AD7-3DE7-422C-83F3-C2A3785F358A}" destId="{52D0DFFE-BD80-4AFA-A392-02ABD17A0A44}" srcOrd="0" destOrd="0" presId="urn:microsoft.com/office/officeart/2005/8/layout/hierarchy6"/>
    <dgm:cxn modelId="{7A841A96-33D5-4EEE-9B26-EC3050595863}" type="presParOf" srcId="{A94A6AD7-3DE7-422C-83F3-C2A3785F358A}" destId="{21313A1C-8F23-4E09-A7F2-19B70FDE72A9}" srcOrd="1" destOrd="0" presId="urn:microsoft.com/office/officeart/2005/8/layout/hierarchy6"/>
    <dgm:cxn modelId="{EEF7AC61-4450-4F43-9140-C8E349312AB6}" type="presParOf" srcId="{21313A1C-8F23-4E09-A7F2-19B70FDE72A9}" destId="{22826D8E-EBD5-447C-8E98-DB7B7827821F}" srcOrd="0" destOrd="0" presId="urn:microsoft.com/office/officeart/2005/8/layout/hierarchy6"/>
    <dgm:cxn modelId="{7C6E01CE-72EA-4B78-84F0-0BAB6CDA979F}" type="presParOf" srcId="{21313A1C-8F23-4E09-A7F2-19B70FDE72A9}" destId="{A81A9529-ADB4-4DB0-8441-F99BEA9397EB}" srcOrd="1" destOrd="0" presId="urn:microsoft.com/office/officeart/2005/8/layout/hierarchy6"/>
    <dgm:cxn modelId="{DDAA0660-CDFA-4B96-AF89-11A81AAF00DF}" type="presParOf" srcId="{89922861-6CA9-4076-93E7-1A8ED706392D}" destId="{300AFC02-E409-4AC8-B021-0F9363C496D5}" srcOrd="6" destOrd="0" presId="urn:microsoft.com/office/officeart/2005/8/layout/hierarchy6"/>
    <dgm:cxn modelId="{01A2170E-1D39-48DD-AC92-24183B99FAE3}" type="presParOf" srcId="{89922861-6CA9-4076-93E7-1A8ED706392D}" destId="{A5751AFA-347C-4AAF-A4E6-4D8BA9A71D26}" srcOrd="7" destOrd="0" presId="urn:microsoft.com/office/officeart/2005/8/layout/hierarchy6"/>
    <dgm:cxn modelId="{4B7B4342-D036-486C-BEC3-DDCAA90CF5E0}" type="presParOf" srcId="{A5751AFA-347C-4AAF-A4E6-4D8BA9A71D26}" destId="{CFFD2292-F352-4C1A-A171-AE6F78252933}" srcOrd="0" destOrd="0" presId="urn:microsoft.com/office/officeart/2005/8/layout/hierarchy6"/>
    <dgm:cxn modelId="{ED720E49-E69A-4A60-974E-9048C2EFB717}" type="presParOf" srcId="{A5751AFA-347C-4AAF-A4E6-4D8BA9A71D26}" destId="{212DE04C-B942-42D6-BB81-46F79E353C28}" srcOrd="1" destOrd="0" presId="urn:microsoft.com/office/officeart/2005/8/layout/hierarchy6"/>
    <dgm:cxn modelId="{47CA6C7C-08BE-4F40-B894-01580DFFAEEE}" type="presParOf" srcId="{212DE04C-B942-42D6-BB81-46F79E353C28}" destId="{F2AF019A-95E6-4762-8F73-8CBEC5B827E1}" srcOrd="0" destOrd="0" presId="urn:microsoft.com/office/officeart/2005/8/layout/hierarchy6"/>
    <dgm:cxn modelId="{8AEA8C3E-7BF6-470C-ABBF-FC6A8552A9ED}" type="presParOf" srcId="{212DE04C-B942-42D6-BB81-46F79E353C28}" destId="{B32291CE-E116-4516-ADBE-A08877CCEB8D}" srcOrd="1" destOrd="0" presId="urn:microsoft.com/office/officeart/2005/8/layout/hierarchy6"/>
    <dgm:cxn modelId="{D096838F-01AE-437E-9A5D-DDB59BAF46AE}" type="presParOf" srcId="{B32291CE-E116-4516-ADBE-A08877CCEB8D}" destId="{A9F9F398-03E0-4955-9CEB-71448FD2953E}" srcOrd="0" destOrd="0" presId="urn:microsoft.com/office/officeart/2005/8/layout/hierarchy6"/>
    <dgm:cxn modelId="{16E82C2B-7F00-4D13-8923-E7326623020D}" type="presParOf" srcId="{B32291CE-E116-4516-ADBE-A08877CCEB8D}" destId="{B923AC17-2B50-4063-BBB4-289BCCBB9D14}" srcOrd="1" destOrd="0" presId="urn:microsoft.com/office/officeart/2005/8/layout/hierarchy6"/>
    <dgm:cxn modelId="{A27334AB-8777-4115-A966-C867EB67D85B}" type="presParOf" srcId="{B923AC17-2B50-4063-BBB4-289BCCBB9D14}" destId="{2E7E6D81-1682-4A4B-AAD3-368D04EDE21D}" srcOrd="0" destOrd="0" presId="urn:microsoft.com/office/officeart/2005/8/layout/hierarchy6"/>
    <dgm:cxn modelId="{E71515F9-1AC1-4F07-901C-AC8B9DC68F49}" type="presParOf" srcId="{B923AC17-2B50-4063-BBB4-289BCCBB9D14}" destId="{A28028D1-A43D-4EE2-8BA7-790F9909A652}" srcOrd="1" destOrd="0" presId="urn:microsoft.com/office/officeart/2005/8/layout/hierarchy6"/>
    <dgm:cxn modelId="{4A72EA6B-4A7E-4E9A-BDA4-FC1E6F0004B5}" type="presParOf" srcId="{A28028D1-A43D-4EE2-8BA7-790F9909A652}" destId="{80F115BB-D50A-4131-A24B-9B35EA51AB19}" srcOrd="0" destOrd="0" presId="urn:microsoft.com/office/officeart/2005/8/layout/hierarchy6"/>
    <dgm:cxn modelId="{B3512788-7D42-4F8E-B83B-269398A874B1}" type="presParOf" srcId="{A28028D1-A43D-4EE2-8BA7-790F9909A652}" destId="{B3F70F42-6505-4E30-AF15-1BE63E79DC1A}" srcOrd="1" destOrd="0" presId="urn:microsoft.com/office/officeart/2005/8/layout/hierarchy6"/>
    <dgm:cxn modelId="{5FEA2C35-47B8-429B-AA07-C7DB6DFE2C9A}" type="presParOf" srcId="{15C028F5-3486-488F-854D-505BAA7C91C8}" destId="{3F3FE765-6456-4B39-84B1-B2E4F149639D}" srcOrd="1" destOrd="0" presId="urn:microsoft.com/office/officeart/2005/8/layout/hierarchy6"/>
    <dgm:cxn modelId="{46C28459-E8E1-4331-AB15-72897C7347FD}" type="presParOf" srcId="{3F3FE765-6456-4B39-84B1-B2E4F149639D}" destId="{80B65782-6474-407C-9694-820CC468270F}" srcOrd="0" destOrd="0" presId="urn:microsoft.com/office/officeart/2005/8/layout/hierarchy6"/>
    <dgm:cxn modelId="{5C5BDDC2-F9E7-4AE8-9056-A45C48418A34}" type="presParOf" srcId="{80B65782-6474-407C-9694-820CC468270F}" destId="{9FA7E6A9-57A1-40C3-B847-249B4ABBF455}" srcOrd="0" destOrd="0" presId="urn:microsoft.com/office/officeart/2005/8/layout/hierarchy6"/>
    <dgm:cxn modelId="{871DCCFF-EB85-4D35-B80F-87C711A49E0E}" type="presParOf" srcId="{80B65782-6474-407C-9694-820CC468270F}" destId="{5F219883-27F9-40E6-B207-E2FD610E3387}" srcOrd="1" destOrd="0" presId="urn:microsoft.com/office/officeart/2005/8/layout/hierarchy6"/>
    <dgm:cxn modelId="{05643F32-E018-448A-BC52-FAF2E41447D1}" type="presParOf" srcId="{3F3FE765-6456-4B39-84B1-B2E4F149639D}" destId="{BB35A57C-3471-4853-819B-E0292369E548}" srcOrd="1" destOrd="0" presId="urn:microsoft.com/office/officeart/2005/8/layout/hierarchy6"/>
    <dgm:cxn modelId="{57570BEF-5576-4274-97BF-4024B47D18F3}" type="presParOf" srcId="{BB35A57C-3471-4853-819B-E0292369E548}" destId="{5E963B9A-15F5-4492-94DC-977AB6A0C3F2}" srcOrd="0" destOrd="0" presId="urn:microsoft.com/office/officeart/2005/8/layout/hierarchy6"/>
    <dgm:cxn modelId="{089AF284-6D82-400C-B003-0B006E81CBDD}" type="presParOf" srcId="{3F3FE765-6456-4B39-84B1-B2E4F149639D}" destId="{84141386-A6CF-48E8-89DC-905BC23FFBAC}" srcOrd="2" destOrd="0" presId="urn:microsoft.com/office/officeart/2005/8/layout/hierarchy6"/>
    <dgm:cxn modelId="{D1269D27-C41C-4569-A5DA-E94C66391475}" type="presParOf" srcId="{84141386-A6CF-48E8-89DC-905BC23FFBAC}" destId="{D5E38BD0-71D8-433F-9967-DD0EC354F688}" srcOrd="0" destOrd="0" presId="urn:microsoft.com/office/officeart/2005/8/layout/hierarchy6"/>
    <dgm:cxn modelId="{46F72244-3672-4CAC-9B70-3580C6A4BD25}" type="presParOf" srcId="{84141386-A6CF-48E8-89DC-905BC23FFBAC}" destId="{38AA2BA0-DF20-42E6-BBB1-D3ACF06F3599}" srcOrd="1" destOrd="0" presId="urn:microsoft.com/office/officeart/2005/8/layout/hierarchy6"/>
    <dgm:cxn modelId="{7730C88B-7E29-4019-A661-D38770FFB44B}" type="presParOf" srcId="{3F3FE765-6456-4B39-84B1-B2E4F149639D}" destId="{5616D017-1022-4D04-8968-08BCA1485F36}" srcOrd="3" destOrd="0" presId="urn:microsoft.com/office/officeart/2005/8/layout/hierarchy6"/>
    <dgm:cxn modelId="{8867D7AD-53DE-482C-9FBF-A4C66D9308AB}" type="presParOf" srcId="{5616D017-1022-4D04-8968-08BCA1485F36}" destId="{156A198E-2424-4D05-BA56-D2B126CC0C7F}" srcOrd="0" destOrd="0" presId="urn:microsoft.com/office/officeart/2005/8/layout/hierarchy6"/>
    <dgm:cxn modelId="{3222FA2D-DC3C-4C24-80B5-833F50BFC4FA}" type="presParOf" srcId="{3F3FE765-6456-4B39-84B1-B2E4F149639D}" destId="{7A2A5839-80BA-40D9-9515-F61B4EEA6112}" srcOrd="4" destOrd="0" presId="urn:microsoft.com/office/officeart/2005/8/layout/hierarchy6"/>
    <dgm:cxn modelId="{B68CFB7B-B3E0-46DC-8147-67EC8E7BC863}" type="presParOf" srcId="{7A2A5839-80BA-40D9-9515-F61B4EEA6112}" destId="{87614E9D-F83C-4276-9F39-EAF0C691A2FD}" srcOrd="0" destOrd="0" presId="urn:microsoft.com/office/officeart/2005/8/layout/hierarchy6"/>
    <dgm:cxn modelId="{34DA303E-5EC4-4077-ACC3-7BF931357680}" type="presParOf" srcId="{7A2A5839-80BA-40D9-9515-F61B4EEA6112}" destId="{764C43B2-3C32-4B6C-B50B-8E4CC31DE825}" srcOrd="1" destOrd="0" presId="urn:microsoft.com/office/officeart/2005/8/layout/hierarchy6"/>
    <dgm:cxn modelId="{696E8102-9398-4C59-ACA8-7A6D9BBE4B64}" type="presParOf" srcId="{3F3FE765-6456-4B39-84B1-B2E4F149639D}" destId="{27FA6FA2-43C0-4B52-94C2-A1D7B8CA5904}" srcOrd="5" destOrd="0" presId="urn:microsoft.com/office/officeart/2005/8/layout/hierarchy6"/>
    <dgm:cxn modelId="{B66C15A9-A5F7-4A1E-B9DC-2B4A64D0417A}" type="presParOf" srcId="{27FA6FA2-43C0-4B52-94C2-A1D7B8CA5904}" destId="{3A80B772-8B2C-44EB-A2E8-935B995F69E3}" srcOrd="0" destOrd="0" presId="urn:microsoft.com/office/officeart/2005/8/layout/hierarchy6"/>
    <dgm:cxn modelId="{EFC4FDF0-8C78-4396-AD23-396E3BE8CD1D}" type="presParOf" srcId="{3F3FE765-6456-4B39-84B1-B2E4F149639D}" destId="{93220C65-BAE0-4F3A-A3FE-CE3AA4A3D48C}" srcOrd="6" destOrd="0" presId="urn:microsoft.com/office/officeart/2005/8/layout/hierarchy6"/>
    <dgm:cxn modelId="{2F4E7327-6864-4F83-ACBC-24CF885CAA91}" type="presParOf" srcId="{93220C65-BAE0-4F3A-A3FE-CE3AA4A3D48C}" destId="{011F490C-1D55-4996-AD0F-913AEE88396B}" srcOrd="0" destOrd="0" presId="urn:microsoft.com/office/officeart/2005/8/layout/hierarchy6"/>
    <dgm:cxn modelId="{2257BA3C-84D7-4C00-80C3-114773F0C518}" type="presParOf" srcId="{93220C65-BAE0-4F3A-A3FE-CE3AA4A3D48C}" destId="{9C2BFCBD-F20F-4E30-B35C-87FA5CD56C00}" srcOrd="1" destOrd="0" presId="urn:microsoft.com/office/officeart/2005/8/layout/hierarchy6"/>
    <dgm:cxn modelId="{F8F84AF7-14CD-47EE-84EF-BEBBCDEE01E0}" type="presParOf" srcId="{3F3FE765-6456-4B39-84B1-B2E4F149639D}" destId="{49A5FFDE-B905-40FA-ABD1-3CB90857CFAC}" srcOrd="7" destOrd="0" presId="urn:microsoft.com/office/officeart/2005/8/layout/hierarchy6"/>
    <dgm:cxn modelId="{3EA84008-FE89-436D-96EC-CAC82E2B8208}" type="presParOf" srcId="{49A5FFDE-B905-40FA-ABD1-3CB90857CFAC}" destId="{4155CACB-4869-4A3A-A36B-4E781D10D68E}" srcOrd="0" destOrd="0" presId="urn:microsoft.com/office/officeart/2005/8/layout/hierarchy6"/>
    <dgm:cxn modelId="{C118A009-8B32-41C1-A478-9E9D733D0A3B}" type="presParOf" srcId="{3F3FE765-6456-4B39-84B1-B2E4F149639D}" destId="{5A09A96C-3651-4D0D-A8BD-31BFF54C71B0}" srcOrd="8" destOrd="0" presId="urn:microsoft.com/office/officeart/2005/8/layout/hierarchy6"/>
    <dgm:cxn modelId="{F1FC3A22-96B0-44B7-B0F3-AD62D621FBD2}" type="presParOf" srcId="{5A09A96C-3651-4D0D-A8BD-31BFF54C71B0}" destId="{1F406843-66ED-4ED5-819D-41ACAA4A834B}" srcOrd="0" destOrd="0" presId="urn:microsoft.com/office/officeart/2005/8/layout/hierarchy6"/>
    <dgm:cxn modelId="{04567168-F305-41C1-8C61-A58B384D7C24}" type="presParOf" srcId="{5A09A96C-3651-4D0D-A8BD-31BFF54C71B0}" destId="{05607248-AD37-4783-B65C-A0621EBB721D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406843-66ED-4ED5-819D-41ACAA4A834B}">
      <dsp:nvSpPr>
        <dsp:cNvPr id="0" name=""/>
        <dsp:cNvSpPr/>
      </dsp:nvSpPr>
      <dsp:spPr>
        <a:xfrm>
          <a:off x="0" y="5549613"/>
          <a:ext cx="10426575" cy="115669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100" kern="1200" dirty="0"/>
            <a:t>プロジェクト</a:t>
          </a:r>
          <a:r>
            <a:rPr kumimoji="1" lang="en-US" altLang="ja-JP" sz="2100" kern="1200" dirty="0"/>
            <a:t>C</a:t>
          </a:r>
          <a:endParaRPr kumimoji="1" lang="ja-JP" altLang="en-US" sz="2100" kern="1200" dirty="0"/>
        </a:p>
      </dsp:txBody>
      <dsp:txXfrm>
        <a:off x="0" y="5549613"/>
        <a:ext cx="3127972" cy="1156698"/>
      </dsp:txXfrm>
    </dsp:sp>
    <dsp:sp modelId="{011F490C-1D55-4996-AD0F-913AEE88396B}">
      <dsp:nvSpPr>
        <dsp:cNvPr id="0" name=""/>
        <dsp:cNvSpPr/>
      </dsp:nvSpPr>
      <dsp:spPr>
        <a:xfrm>
          <a:off x="0" y="4200132"/>
          <a:ext cx="10426575" cy="115669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100" kern="1200" dirty="0"/>
            <a:t>プロジェクト</a:t>
          </a:r>
          <a:r>
            <a:rPr kumimoji="1" lang="en-US" altLang="ja-JP" sz="2100" kern="1200" dirty="0"/>
            <a:t>B</a:t>
          </a:r>
          <a:endParaRPr kumimoji="1" lang="ja-JP" altLang="en-US" sz="2100" kern="1200" dirty="0"/>
        </a:p>
      </dsp:txBody>
      <dsp:txXfrm>
        <a:off x="0" y="4200132"/>
        <a:ext cx="3127972" cy="1156698"/>
      </dsp:txXfrm>
    </dsp:sp>
    <dsp:sp modelId="{87614E9D-F83C-4276-9F39-EAF0C691A2FD}">
      <dsp:nvSpPr>
        <dsp:cNvPr id="0" name=""/>
        <dsp:cNvSpPr/>
      </dsp:nvSpPr>
      <dsp:spPr>
        <a:xfrm>
          <a:off x="0" y="2850650"/>
          <a:ext cx="10426575" cy="115669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100" kern="1200" dirty="0"/>
            <a:t>プロジェクト</a:t>
          </a:r>
          <a:r>
            <a:rPr kumimoji="1" lang="en-US" altLang="ja-JP" sz="2100" kern="1200" dirty="0"/>
            <a:t>A</a:t>
          </a:r>
          <a:endParaRPr kumimoji="1" lang="ja-JP" altLang="en-US" sz="2100" kern="1200" dirty="0"/>
        </a:p>
      </dsp:txBody>
      <dsp:txXfrm>
        <a:off x="0" y="2850650"/>
        <a:ext cx="3127972" cy="1156698"/>
      </dsp:txXfrm>
    </dsp:sp>
    <dsp:sp modelId="{D5E38BD0-71D8-433F-9967-DD0EC354F688}">
      <dsp:nvSpPr>
        <dsp:cNvPr id="0" name=""/>
        <dsp:cNvSpPr/>
      </dsp:nvSpPr>
      <dsp:spPr>
        <a:xfrm>
          <a:off x="0" y="1501169"/>
          <a:ext cx="10426575" cy="115669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2100" kern="1200" dirty="0"/>
            <a:t>PJ</a:t>
          </a:r>
          <a:r>
            <a:rPr kumimoji="1" lang="ja-JP" altLang="en-US" sz="2100" kern="1200" dirty="0"/>
            <a:t>マネージャー</a:t>
          </a:r>
          <a:br>
            <a:rPr kumimoji="1" lang="en-US" altLang="ja-JP" sz="2100" kern="1200" dirty="0"/>
          </a:br>
          <a:r>
            <a:rPr kumimoji="1" lang="en-US" altLang="ja-JP" sz="2100" kern="1200" dirty="0"/>
            <a:t>PJ</a:t>
          </a:r>
          <a:r>
            <a:rPr kumimoji="1" lang="ja-JP" altLang="en-US" sz="2100" kern="1200" dirty="0"/>
            <a:t>リーダー</a:t>
          </a:r>
        </a:p>
      </dsp:txBody>
      <dsp:txXfrm>
        <a:off x="0" y="1501169"/>
        <a:ext cx="3127972" cy="1156698"/>
      </dsp:txXfrm>
    </dsp:sp>
    <dsp:sp modelId="{9FA7E6A9-57A1-40C3-B847-249B4ABBF455}">
      <dsp:nvSpPr>
        <dsp:cNvPr id="0" name=""/>
        <dsp:cNvSpPr/>
      </dsp:nvSpPr>
      <dsp:spPr>
        <a:xfrm>
          <a:off x="0" y="151688"/>
          <a:ext cx="10426575" cy="1156698"/>
        </a:xfrm>
        <a:prstGeom prst="roundRect">
          <a:avLst>
            <a:gd name="adj" fmla="val 10000"/>
          </a:avLst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2100" kern="1200" dirty="0"/>
        </a:p>
      </dsp:txBody>
      <dsp:txXfrm>
        <a:off x="0" y="151688"/>
        <a:ext cx="3127972" cy="1156698"/>
      </dsp:txXfrm>
    </dsp:sp>
    <dsp:sp modelId="{8B867526-A643-48CC-B083-C23CDEDAC7EE}">
      <dsp:nvSpPr>
        <dsp:cNvPr id="0" name=""/>
        <dsp:cNvSpPr/>
      </dsp:nvSpPr>
      <dsp:spPr>
        <a:xfrm>
          <a:off x="5950071" y="248080"/>
          <a:ext cx="1445872" cy="9639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600" kern="1200" dirty="0"/>
            <a:t>トップ</a:t>
          </a:r>
          <a:br>
            <a:rPr kumimoji="1" lang="en-US" altLang="ja-JP" sz="1600" kern="1200" dirty="0"/>
          </a:br>
          <a:r>
            <a:rPr kumimoji="1" lang="ja-JP" altLang="en-US" sz="1600" kern="1200" dirty="0"/>
            <a:t>オーナー</a:t>
          </a:r>
        </a:p>
      </dsp:txBody>
      <dsp:txXfrm>
        <a:off x="5978303" y="276312"/>
        <a:ext cx="1389408" cy="907451"/>
      </dsp:txXfrm>
    </dsp:sp>
    <dsp:sp modelId="{3E781147-1620-4885-8913-5F316AD5C144}">
      <dsp:nvSpPr>
        <dsp:cNvPr id="0" name=""/>
        <dsp:cNvSpPr/>
      </dsp:nvSpPr>
      <dsp:spPr>
        <a:xfrm>
          <a:off x="3853556" y="1211995"/>
          <a:ext cx="2819451" cy="385566"/>
        </a:xfrm>
        <a:custGeom>
          <a:avLst/>
          <a:gdLst/>
          <a:ahLst/>
          <a:cxnLst/>
          <a:rect l="0" t="0" r="0" b="0"/>
          <a:pathLst>
            <a:path>
              <a:moveTo>
                <a:pt x="2819451" y="0"/>
              </a:moveTo>
              <a:lnTo>
                <a:pt x="2819451" y="192783"/>
              </a:lnTo>
              <a:lnTo>
                <a:pt x="0" y="192783"/>
              </a:lnTo>
              <a:lnTo>
                <a:pt x="0" y="38556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B0F8F3-4BB7-4291-8AB5-BA454F7FA05E}">
      <dsp:nvSpPr>
        <dsp:cNvPr id="0" name=""/>
        <dsp:cNvSpPr/>
      </dsp:nvSpPr>
      <dsp:spPr>
        <a:xfrm>
          <a:off x="3130619" y="1597561"/>
          <a:ext cx="1445872" cy="9639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600" kern="1200" dirty="0"/>
            <a:t>○○○○</a:t>
          </a:r>
          <a:br>
            <a:rPr kumimoji="1" lang="en-US" altLang="ja-JP" sz="1600" kern="1200" dirty="0"/>
          </a:br>
          <a:r>
            <a:rPr kumimoji="1" lang="ja-JP" altLang="en-US" sz="1600" kern="1200" dirty="0"/>
            <a:t>マネージャー</a:t>
          </a:r>
        </a:p>
      </dsp:txBody>
      <dsp:txXfrm>
        <a:off x="3158851" y="1625793"/>
        <a:ext cx="1389408" cy="907451"/>
      </dsp:txXfrm>
    </dsp:sp>
    <dsp:sp modelId="{5444BEB0-C489-4F11-A8ED-B1A31D9BC785}">
      <dsp:nvSpPr>
        <dsp:cNvPr id="0" name=""/>
        <dsp:cNvSpPr/>
      </dsp:nvSpPr>
      <dsp:spPr>
        <a:xfrm>
          <a:off x="3807836" y="2561476"/>
          <a:ext cx="91440" cy="3855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556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417378-EB5F-4718-AC69-179632E93808}">
      <dsp:nvSpPr>
        <dsp:cNvPr id="0" name=""/>
        <dsp:cNvSpPr/>
      </dsp:nvSpPr>
      <dsp:spPr>
        <a:xfrm>
          <a:off x="3130619" y="2947042"/>
          <a:ext cx="1445872" cy="9639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600" b="0" i="0" kern="1200" dirty="0"/>
            <a:t>メンバー</a:t>
          </a:r>
          <a:endParaRPr kumimoji="1" lang="ja-JP" altLang="en-US" sz="1600" kern="1200" dirty="0"/>
        </a:p>
      </dsp:txBody>
      <dsp:txXfrm>
        <a:off x="3158851" y="2975274"/>
        <a:ext cx="1389408" cy="907451"/>
      </dsp:txXfrm>
    </dsp:sp>
    <dsp:sp modelId="{4B208B78-E1E4-40C0-88A1-3ACBF1C9D3A1}">
      <dsp:nvSpPr>
        <dsp:cNvPr id="0" name=""/>
        <dsp:cNvSpPr/>
      </dsp:nvSpPr>
      <dsp:spPr>
        <a:xfrm>
          <a:off x="3807836" y="3910957"/>
          <a:ext cx="91440" cy="3855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556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8D24BF-64EB-4712-83CC-27FB48DE6CB5}">
      <dsp:nvSpPr>
        <dsp:cNvPr id="0" name=""/>
        <dsp:cNvSpPr/>
      </dsp:nvSpPr>
      <dsp:spPr>
        <a:xfrm>
          <a:off x="3130619" y="4296523"/>
          <a:ext cx="1445872" cy="9639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600" b="0" i="0" kern="1200" dirty="0"/>
            <a:t>メンバー</a:t>
          </a:r>
          <a:endParaRPr kumimoji="1" lang="ja-JP" altLang="en-US" sz="1600" kern="1200" dirty="0"/>
        </a:p>
      </dsp:txBody>
      <dsp:txXfrm>
        <a:off x="3158851" y="4324755"/>
        <a:ext cx="1389408" cy="907451"/>
      </dsp:txXfrm>
    </dsp:sp>
    <dsp:sp modelId="{FB569FC6-0BB9-4E67-AF7C-D57B6B8AE1AE}">
      <dsp:nvSpPr>
        <dsp:cNvPr id="0" name=""/>
        <dsp:cNvSpPr/>
      </dsp:nvSpPr>
      <dsp:spPr>
        <a:xfrm>
          <a:off x="3807836" y="5260438"/>
          <a:ext cx="91440" cy="3855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556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A57A64-A4E5-4775-9A2C-9D9D22B8292D}">
      <dsp:nvSpPr>
        <dsp:cNvPr id="0" name=""/>
        <dsp:cNvSpPr/>
      </dsp:nvSpPr>
      <dsp:spPr>
        <a:xfrm>
          <a:off x="3130619" y="5646004"/>
          <a:ext cx="1445872" cy="9639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600" b="0" i="0" kern="1200" dirty="0"/>
            <a:t>メンバー</a:t>
          </a:r>
          <a:endParaRPr kumimoji="1" lang="ja-JP" altLang="en-US" sz="1600" kern="1200" dirty="0"/>
        </a:p>
      </dsp:txBody>
      <dsp:txXfrm>
        <a:off x="3158851" y="5674236"/>
        <a:ext cx="1389408" cy="907451"/>
      </dsp:txXfrm>
    </dsp:sp>
    <dsp:sp modelId="{84B769E9-F15E-4465-93F5-9C7DFE29A057}">
      <dsp:nvSpPr>
        <dsp:cNvPr id="0" name=""/>
        <dsp:cNvSpPr/>
      </dsp:nvSpPr>
      <dsp:spPr>
        <a:xfrm>
          <a:off x="5733190" y="1211995"/>
          <a:ext cx="939817" cy="385566"/>
        </a:xfrm>
        <a:custGeom>
          <a:avLst/>
          <a:gdLst/>
          <a:ahLst/>
          <a:cxnLst/>
          <a:rect l="0" t="0" r="0" b="0"/>
          <a:pathLst>
            <a:path>
              <a:moveTo>
                <a:pt x="939817" y="0"/>
              </a:moveTo>
              <a:lnTo>
                <a:pt x="939817" y="192783"/>
              </a:lnTo>
              <a:lnTo>
                <a:pt x="0" y="192783"/>
              </a:lnTo>
              <a:lnTo>
                <a:pt x="0" y="38556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0DC158-40D0-469D-85D0-373C5BB66EAB}">
      <dsp:nvSpPr>
        <dsp:cNvPr id="0" name=""/>
        <dsp:cNvSpPr/>
      </dsp:nvSpPr>
      <dsp:spPr>
        <a:xfrm>
          <a:off x="5010254" y="1597561"/>
          <a:ext cx="1445872" cy="9639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600" kern="1200" dirty="0"/>
            <a:t>○○○○</a:t>
          </a:r>
          <a:br>
            <a:rPr kumimoji="1" lang="en-US" altLang="ja-JP" sz="1600" kern="1200" dirty="0"/>
          </a:br>
          <a:r>
            <a:rPr kumimoji="1" lang="ja-JP" altLang="en-US" sz="1600" kern="1200" dirty="0"/>
            <a:t>マネージャー</a:t>
          </a:r>
        </a:p>
      </dsp:txBody>
      <dsp:txXfrm>
        <a:off x="5038486" y="1625793"/>
        <a:ext cx="1389408" cy="907451"/>
      </dsp:txXfrm>
    </dsp:sp>
    <dsp:sp modelId="{863117E4-D4B5-458B-B221-DA870D7F56A6}">
      <dsp:nvSpPr>
        <dsp:cNvPr id="0" name=""/>
        <dsp:cNvSpPr/>
      </dsp:nvSpPr>
      <dsp:spPr>
        <a:xfrm>
          <a:off x="5687470" y="2561476"/>
          <a:ext cx="91440" cy="3855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556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182853-6CFE-4E65-8629-B7994FA66C9D}">
      <dsp:nvSpPr>
        <dsp:cNvPr id="0" name=""/>
        <dsp:cNvSpPr/>
      </dsp:nvSpPr>
      <dsp:spPr>
        <a:xfrm>
          <a:off x="5010254" y="2947042"/>
          <a:ext cx="1445872" cy="9639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600" b="0" i="0" kern="1200"/>
            <a:t>メンバー</a:t>
          </a:r>
          <a:endParaRPr kumimoji="1" lang="ja-JP" altLang="en-US" sz="1600" kern="1200" dirty="0"/>
        </a:p>
      </dsp:txBody>
      <dsp:txXfrm>
        <a:off x="5038486" y="2975274"/>
        <a:ext cx="1389408" cy="907451"/>
      </dsp:txXfrm>
    </dsp:sp>
    <dsp:sp modelId="{25EAF4B0-3C60-4141-9066-28E09A8E26A5}">
      <dsp:nvSpPr>
        <dsp:cNvPr id="0" name=""/>
        <dsp:cNvSpPr/>
      </dsp:nvSpPr>
      <dsp:spPr>
        <a:xfrm>
          <a:off x="5687470" y="3910957"/>
          <a:ext cx="91440" cy="3855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556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8ACBA1-70AF-45F8-8EC4-3183D67DA39B}">
      <dsp:nvSpPr>
        <dsp:cNvPr id="0" name=""/>
        <dsp:cNvSpPr/>
      </dsp:nvSpPr>
      <dsp:spPr>
        <a:xfrm>
          <a:off x="5010254" y="4296523"/>
          <a:ext cx="1445872" cy="9639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600" b="0" i="0" kern="1200"/>
            <a:t>メンバー</a:t>
          </a:r>
          <a:endParaRPr kumimoji="1" lang="ja-JP" altLang="en-US" sz="1600" kern="1200" dirty="0"/>
        </a:p>
      </dsp:txBody>
      <dsp:txXfrm>
        <a:off x="5038486" y="4324755"/>
        <a:ext cx="1389408" cy="907451"/>
      </dsp:txXfrm>
    </dsp:sp>
    <dsp:sp modelId="{55E25EFF-1BC8-4D3E-AD7A-744CF3C6F50F}">
      <dsp:nvSpPr>
        <dsp:cNvPr id="0" name=""/>
        <dsp:cNvSpPr/>
      </dsp:nvSpPr>
      <dsp:spPr>
        <a:xfrm>
          <a:off x="5687470" y="5260438"/>
          <a:ext cx="91440" cy="3855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556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05D215-49D8-42B1-9C09-2C170C3A3CBA}">
      <dsp:nvSpPr>
        <dsp:cNvPr id="0" name=""/>
        <dsp:cNvSpPr/>
      </dsp:nvSpPr>
      <dsp:spPr>
        <a:xfrm>
          <a:off x="5010254" y="5646004"/>
          <a:ext cx="1445872" cy="9639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600" b="0" i="0" kern="1200" dirty="0"/>
            <a:t>メンバー</a:t>
          </a:r>
          <a:endParaRPr kumimoji="1" lang="ja-JP" altLang="en-US" sz="1600" kern="1200" dirty="0"/>
        </a:p>
      </dsp:txBody>
      <dsp:txXfrm>
        <a:off x="5038486" y="5674236"/>
        <a:ext cx="1389408" cy="907451"/>
      </dsp:txXfrm>
    </dsp:sp>
    <dsp:sp modelId="{7125607D-CF86-4BD9-9FC0-2DA5EEBBFEC2}">
      <dsp:nvSpPr>
        <dsp:cNvPr id="0" name=""/>
        <dsp:cNvSpPr/>
      </dsp:nvSpPr>
      <dsp:spPr>
        <a:xfrm>
          <a:off x="6673008" y="1211995"/>
          <a:ext cx="939817" cy="3855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783"/>
              </a:lnTo>
              <a:lnTo>
                <a:pt x="939817" y="192783"/>
              </a:lnTo>
              <a:lnTo>
                <a:pt x="939817" y="38556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73AFFD-9AF8-4830-AAFE-2EAD0B3F1C30}">
      <dsp:nvSpPr>
        <dsp:cNvPr id="0" name=""/>
        <dsp:cNvSpPr/>
      </dsp:nvSpPr>
      <dsp:spPr>
        <a:xfrm>
          <a:off x="6889888" y="1597561"/>
          <a:ext cx="1445872" cy="9639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600" kern="1200" dirty="0"/>
            <a:t>○○○○</a:t>
          </a:r>
          <a:br>
            <a:rPr kumimoji="1" lang="en-US" altLang="ja-JP" sz="1600" kern="1200" dirty="0"/>
          </a:br>
          <a:r>
            <a:rPr kumimoji="1" lang="ja-JP" altLang="en-US" sz="1600" kern="1200" dirty="0"/>
            <a:t>リーダー</a:t>
          </a:r>
        </a:p>
      </dsp:txBody>
      <dsp:txXfrm>
        <a:off x="6918120" y="1625793"/>
        <a:ext cx="1389408" cy="907451"/>
      </dsp:txXfrm>
    </dsp:sp>
    <dsp:sp modelId="{879D0645-F6D5-4BF7-898C-4F3D25ACE89B}">
      <dsp:nvSpPr>
        <dsp:cNvPr id="0" name=""/>
        <dsp:cNvSpPr/>
      </dsp:nvSpPr>
      <dsp:spPr>
        <a:xfrm>
          <a:off x="7567105" y="2561476"/>
          <a:ext cx="91440" cy="3855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556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D88684-0932-45A5-9AF6-AEEABA86724A}">
      <dsp:nvSpPr>
        <dsp:cNvPr id="0" name=""/>
        <dsp:cNvSpPr/>
      </dsp:nvSpPr>
      <dsp:spPr>
        <a:xfrm>
          <a:off x="6889888" y="2947042"/>
          <a:ext cx="1445872" cy="9639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600" b="0" i="0" kern="1200"/>
            <a:t>メンバー</a:t>
          </a:r>
          <a:endParaRPr kumimoji="1" lang="ja-JP" altLang="en-US" sz="1600" kern="1200" dirty="0"/>
        </a:p>
      </dsp:txBody>
      <dsp:txXfrm>
        <a:off x="6918120" y="2975274"/>
        <a:ext cx="1389408" cy="907451"/>
      </dsp:txXfrm>
    </dsp:sp>
    <dsp:sp modelId="{60863005-B541-4CE7-BBFF-3086ADA14502}">
      <dsp:nvSpPr>
        <dsp:cNvPr id="0" name=""/>
        <dsp:cNvSpPr/>
      </dsp:nvSpPr>
      <dsp:spPr>
        <a:xfrm>
          <a:off x="7567105" y="3910957"/>
          <a:ext cx="91440" cy="3855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556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0FD796-23F4-4F57-BD25-721ED1187915}">
      <dsp:nvSpPr>
        <dsp:cNvPr id="0" name=""/>
        <dsp:cNvSpPr/>
      </dsp:nvSpPr>
      <dsp:spPr>
        <a:xfrm>
          <a:off x="6889888" y="4296523"/>
          <a:ext cx="1445872" cy="9639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600" b="0" i="0" kern="1200" dirty="0"/>
            <a:t>メンバー</a:t>
          </a:r>
          <a:endParaRPr kumimoji="1" lang="ja-JP" altLang="en-US" sz="1600" kern="1200" dirty="0"/>
        </a:p>
      </dsp:txBody>
      <dsp:txXfrm>
        <a:off x="6918120" y="4324755"/>
        <a:ext cx="1389408" cy="907451"/>
      </dsp:txXfrm>
    </dsp:sp>
    <dsp:sp modelId="{52D0DFFE-BD80-4AFA-A392-02ABD17A0A44}">
      <dsp:nvSpPr>
        <dsp:cNvPr id="0" name=""/>
        <dsp:cNvSpPr/>
      </dsp:nvSpPr>
      <dsp:spPr>
        <a:xfrm>
          <a:off x="7567105" y="5260438"/>
          <a:ext cx="91440" cy="3855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556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826D8E-EBD5-447C-8E98-DB7B7827821F}">
      <dsp:nvSpPr>
        <dsp:cNvPr id="0" name=""/>
        <dsp:cNvSpPr/>
      </dsp:nvSpPr>
      <dsp:spPr>
        <a:xfrm>
          <a:off x="6889888" y="5646004"/>
          <a:ext cx="1445872" cy="9639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600" b="0" i="0" kern="1200" dirty="0"/>
            <a:t>メンバー</a:t>
          </a:r>
          <a:endParaRPr kumimoji="1" lang="ja-JP" altLang="en-US" sz="1600" kern="1200" dirty="0"/>
        </a:p>
      </dsp:txBody>
      <dsp:txXfrm>
        <a:off x="6918120" y="5674236"/>
        <a:ext cx="1389408" cy="907451"/>
      </dsp:txXfrm>
    </dsp:sp>
    <dsp:sp modelId="{300AFC02-E409-4AC8-B021-0F9363C496D5}">
      <dsp:nvSpPr>
        <dsp:cNvPr id="0" name=""/>
        <dsp:cNvSpPr/>
      </dsp:nvSpPr>
      <dsp:spPr>
        <a:xfrm>
          <a:off x="6673008" y="1211995"/>
          <a:ext cx="2819451" cy="3855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783"/>
              </a:lnTo>
              <a:lnTo>
                <a:pt x="2819451" y="192783"/>
              </a:lnTo>
              <a:lnTo>
                <a:pt x="2819451" y="38556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FD2292-F352-4C1A-A171-AE6F78252933}">
      <dsp:nvSpPr>
        <dsp:cNvPr id="0" name=""/>
        <dsp:cNvSpPr/>
      </dsp:nvSpPr>
      <dsp:spPr>
        <a:xfrm>
          <a:off x="8769523" y="1597561"/>
          <a:ext cx="1445872" cy="9639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600" kern="1200" dirty="0"/>
            <a:t>○○○○</a:t>
          </a:r>
          <a:br>
            <a:rPr kumimoji="1" lang="en-US" altLang="ja-JP" sz="1600" kern="1200" dirty="0"/>
          </a:br>
          <a:r>
            <a:rPr kumimoji="1" lang="ja-JP" altLang="en-US" sz="1600" kern="1200" dirty="0"/>
            <a:t>リーダー</a:t>
          </a:r>
        </a:p>
      </dsp:txBody>
      <dsp:txXfrm>
        <a:off x="8797755" y="1625793"/>
        <a:ext cx="1389408" cy="907451"/>
      </dsp:txXfrm>
    </dsp:sp>
    <dsp:sp modelId="{F2AF019A-95E6-4762-8F73-8CBEC5B827E1}">
      <dsp:nvSpPr>
        <dsp:cNvPr id="0" name=""/>
        <dsp:cNvSpPr/>
      </dsp:nvSpPr>
      <dsp:spPr>
        <a:xfrm>
          <a:off x="9446739" y="2561476"/>
          <a:ext cx="91440" cy="3855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556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F9F398-03E0-4955-9CEB-71448FD2953E}">
      <dsp:nvSpPr>
        <dsp:cNvPr id="0" name=""/>
        <dsp:cNvSpPr/>
      </dsp:nvSpPr>
      <dsp:spPr>
        <a:xfrm>
          <a:off x="8769523" y="2947042"/>
          <a:ext cx="1445872" cy="9639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600" b="0" i="0" kern="1200"/>
            <a:t>メンバー</a:t>
          </a:r>
          <a:endParaRPr kumimoji="1" lang="ja-JP" altLang="en-US" sz="1600" kern="1200" dirty="0"/>
        </a:p>
      </dsp:txBody>
      <dsp:txXfrm>
        <a:off x="8797755" y="2975274"/>
        <a:ext cx="1389408" cy="907451"/>
      </dsp:txXfrm>
    </dsp:sp>
    <dsp:sp modelId="{2E7E6D81-1682-4A4B-AAD3-368D04EDE21D}">
      <dsp:nvSpPr>
        <dsp:cNvPr id="0" name=""/>
        <dsp:cNvSpPr/>
      </dsp:nvSpPr>
      <dsp:spPr>
        <a:xfrm>
          <a:off x="9446739" y="3910957"/>
          <a:ext cx="91440" cy="3855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556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F115BB-D50A-4131-A24B-9B35EA51AB19}">
      <dsp:nvSpPr>
        <dsp:cNvPr id="0" name=""/>
        <dsp:cNvSpPr/>
      </dsp:nvSpPr>
      <dsp:spPr>
        <a:xfrm>
          <a:off x="8769523" y="4296523"/>
          <a:ext cx="1445872" cy="9639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600" b="0" i="0" kern="1200" dirty="0"/>
            <a:t>メンバー</a:t>
          </a:r>
          <a:endParaRPr kumimoji="1" lang="ja-JP" altLang="en-US" sz="1600" kern="1200" dirty="0"/>
        </a:p>
      </dsp:txBody>
      <dsp:txXfrm>
        <a:off x="8797755" y="4324755"/>
        <a:ext cx="1389408" cy="9074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D13AAE-60C0-54BF-BDA6-5FC08C4234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74F80DF-0383-77E7-0C65-7E5DC3A7FE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89A18F-4276-4F4B-A1DB-29E12D6E2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E6CE37-B35E-BBA7-5CF6-5C8376D5D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2D8CEB0-F2C7-60F8-A795-63FF8A003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3969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649BF6-B43E-70BC-F523-1277B9039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9AD26A5-76D9-5781-BEE0-2B568CF995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B383F3-8D7D-FB94-4F54-DEAB5F6EF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B3D30FB-0F04-885E-A395-D39521E9B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8F5593-C574-F3FC-4570-CDDE72C18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387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AF0B532-04B7-F2B4-B519-0D87643598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2F1A531-8A5A-ED5E-FFB8-5850BC6BCB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34421C0-3025-86A4-5CBD-CDB939B83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03D0AD-8844-F304-6911-7F1DB3159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EE1C3C-2D46-E518-DC4F-A1DAE268A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4221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06897B-9BF3-2F66-718A-2FDEB63D3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ADF6BE1-3B79-375E-3BEC-E1FF23971F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2392A6-CEE2-C3A2-DA37-856C41FCE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E6169A-D241-2C16-C95F-4D34FD9C9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05CD14-5ED6-9AA4-BEEF-BBB0697EB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0627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CE69B0-8387-F523-D9A5-B4FEAC628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166A8C4-49B3-0FF4-FCCC-4481D9F388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6B8FD19-B2BE-ABC3-0EEC-1D0B8F62D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D225FA-8C2E-C42A-915C-AEF14DE5E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9BFF273-365C-519D-0DFF-9055F7CD4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3424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8DF808-AED5-3A00-084E-F5B7F6DA8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07EA4A3-A851-19E7-A816-BC99D26FFD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23AC50D-20AE-02BE-7D43-16C961F694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BA420BF-3B1D-C600-63BD-66D19136F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4931789-A858-2E95-95C8-F70705932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E7E55BE-C25E-A3B5-3ACA-6A03E177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960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F4200F-C3FC-FE69-FFCD-BCFC30E62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B6BD445-9191-DE3E-FFEF-28D48EF16A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1CC39B0-D050-D3C7-EC33-E500E165F2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B9E3E50-2F27-A519-7622-363A652341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7FBF38E-BE00-9DB9-EC96-A0009EAA1F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04C205A-D654-9761-0C52-4A92F34A2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087F418-D5C5-10F6-0A7B-E57015126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46F2BCC-CEA4-781A-47A2-988A41E4C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2330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C2FB3B-C276-2EF6-09ED-4CD72D388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A6B3D31-F088-B046-4033-3E8081ACD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2C6F9BB-D6A5-B93C-A3B4-3CEE7B77B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AFFF53-C2B6-EAE8-3D47-258CE2809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0091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78D75F0-E2CD-BDF3-B225-6C5C6FA97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B3AE6CE-66CC-3D71-149C-2ADD18D0D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34341DE-7C74-4E32-7618-FA4544F13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186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E2B6B7-5BBB-0AB4-94F5-3C7870600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1238585-62BC-4CFB-0BD1-05A0FEA581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FCCE184-DE26-66BF-4DD7-A22CF7E6AC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0ACBE6-2729-D593-4BD0-F6A2EEFE3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D657F82-5015-3AAF-D00C-95C7D7BC6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E5C50C6-D452-4230-58A6-32B86BBFF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6327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A22AE9-8D08-CFB0-5A60-AE0E45F80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D89EEC7-9F72-B73B-8624-1710BEEEA2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6B087A0-0C98-0EC4-5BDE-A21A5F2B42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A5F4F53-F959-FFDE-6664-4E490C8DA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D8EB7A2-9AAD-E5C3-B891-EA6FA30FF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7BE816B-3150-0286-2994-F6C497222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3916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6906115-01C1-3E07-8B7B-288369286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5707AC7-72DA-B4B4-3B0D-06CBFB605F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92DB6B-A556-6473-84D8-44D5F98FA4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92C75-87AF-4717-85CF-7EC490471F66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6CD332-B786-C99B-CD23-BF6A6BF96C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0C5EDC-ED65-EB10-B42A-F112CFDC3C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110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図表 3">
            <a:extLst>
              <a:ext uri="{FF2B5EF4-FFF2-40B4-BE49-F238E27FC236}">
                <a16:creationId xmlns:a16="http://schemas.microsoft.com/office/drawing/2014/main" id="{3DA1AA8F-384D-9D75-5D67-BFA86C66D6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7148634"/>
              </p:ext>
            </p:extLst>
          </p:nvPr>
        </p:nvGraphicFramePr>
        <p:xfrm>
          <a:off x="882713" y="0"/>
          <a:ext cx="10426575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13166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49</Words>
  <Application>Microsoft Office PowerPoint</Application>
  <PresentationFormat>ワイド画面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yuya</dc:creator>
  <cp:lastModifiedBy>ビズ研</cp:lastModifiedBy>
  <cp:revision>5</cp:revision>
  <dcterms:created xsi:type="dcterms:W3CDTF">2023-04-11T03:31:31Z</dcterms:created>
  <dcterms:modified xsi:type="dcterms:W3CDTF">2023-04-13T03:53:08Z</dcterms:modified>
</cp:coreProperties>
</file>