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DFE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75" d="100"/>
          <a:sy n="75" d="100"/>
        </p:scale>
        <p:origin x="1950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マネージャー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r>
            <a:rPr kumimoji="1" lang="ja-JP" altLang="en-US" dirty="0"/>
            <a:t>山田太郎</a:t>
          </a:r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リーダー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r>
            <a:rPr kumimoji="1" lang="ja-JP" altLang="en-US" dirty="0"/>
            <a:t>渡辺四郎</a:t>
          </a:r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r>
            <a:rPr kumimoji="1" lang="ja-JP" altLang="en-US" dirty="0"/>
            <a:t>小林六郎</a:t>
          </a:r>
        </a:p>
      </dgm:t>
    </dgm:pt>
    <dgm:pt modelId="{877DD5CA-6D80-4CAC-9109-897F458882FB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r>
            <a:rPr kumimoji="1" lang="ja-JP" altLang="en-US" dirty="0"/>
            <a:t>佐藤次郎</a:t>
          </a:r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r>
            <a:rPr kumimoji="1" lang="ja-JP" altLang="en-US" dirty="0"/>
            <a:t>田中三郎</a:t>
          </a:r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リーダー</a:t>
          </a:r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r>
            <a:rPr kumimoji="1" lang="ja-JP" altLang="en-US" dirty="0"/>
            <a:t>鈴木一郎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r>
            <a:rPr kumimoji="1" lang="ja-JP" altLang="en-US" dirty="0"/>
            <a:t>佐藤五郎</a:t>
          </a:r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60B0CA8E-2490-4709-8AF2-46B430F4C6CE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27F2B4-6717-47A4-9B16-D4C7AD93128C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861CCB41-2A12-4808-83C2-C2F079C7DDAA}" type="pres">
      <dgm:prSet presAssocID="{8266696A-57C2-4EAF-A5F9-83977C40A1D0}" presName="rootComposite1" presStyleCnt="0"/>
      <dgm:spPr/>
    </dgm:pt>
    <dgm:pt modelId="{989E0AB5-3785-4566-95A6-5C6EFD4E5A24}" type="pres">
      <dgm:prSet presAssocID="{8266696A-57C2-4EAF-A5F9-83977C40A1D0}" presName="rootText1" presStyleLbl="node0" presStyleIdx="0" presStyleCnt="1" custLinFactNeighborY="-36542">
        <dgm:presLayoutVars>
          <dgm:chMax/>
          <dgm:chPref val="3"/>
        </dgm:presLayoutVars>
      </dgm:prSet>
      <dgm:spPr/>
    </dgm:pt>
    <dgm:pt modelId="{2D1BF013-018F-4943-AB84-694515664FFB}" type="pres">
      <dgm:prSet presAssocID="{8266696A-57C2-4EAF-A5F9-83977C40A1D0}" presName="titleText1" presStyleLbl="fgAcc0" presStyleIdx="0" presStyleCnt="1" custLinFactY="-9625" custLinFactNeighborY="-100000">
        <dgm:presLayoutVars>
          <dgm:chMax val="0"/>
          <dgm:chPref val="0"/>
        </dgm:presLayoutVars>
      </dgm:prSet>
      <dgm:spPr/>
    </dgm:pt>
    <dgm:pt modelId="{383CEBBD-9961-4135-B201-9A8C357A15D8}" type="pres">
      <dgm:prSet presAssocID="{8266696A-57C2-4EAF-A5F9-83977C40A1D0}" presName="rootConnector1" presStyleLbl="node1" presStyleIdx="0" presStyleCnt="6"/>
      <dgm:spPr/>
    </dgm:pt>
    <dgm:pt modelId="{0E6E1362-F9FD-4388-B178-CB09999A8AAA}" type="pres">
      <dgm:prSet presAssocID="{8266696A-57C2-4EAF-A5F9-83977C40A1D0}" presName="hierChild2" presStyleCnt="0"/>
      <dgm:spPr/>
    </dgm:pt>
    <dgm:pt modelId="{7D65C04A-C837-4F63-AAE1-634FBCBCD5A2}" type="pres">
      <dgm:prSet presAssocID="{2203CF99-48E1-4600-99EB-828DF19E7184}" presName="Name37" presStyleLbl="parChTrans1D2" presStyleIdx="0" presStyleCnt="2"/>
      <dgm:spPr/>
    </dgm:pt>
    <dgm:pt modelId="{604A686C-9B27-4EF6-8349-7092907A5572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B5A1B8DE-1F48-4E0A-B453-A142175CD181}" type="pres">
      <dgm:prSet presAssocID="{CB749760-BA0B-4690-A171-170C94EF934A}" presName="rootComposite" presStyleCnt="0"/>
      <dgm:spPr/>
    </dgm:pt>
    <dgm:pt modelId="{C8851D11-AF07-46F6-BE4C-F873516AB301}" type="pres">
      <dgm:prSet presAssocID="{CB749760-BA0B-4690-A171-170C94EF934A}" presName="rootText" presStyleLbl="node1" presStyleIdx="0" presStyleCnt="6">
        <dgm:presLayoutVars>
          <dgm:chMax/>
          <dgm:chPref val="3"/>
        </dgm:presLayoutVars>
      </dgm:prSet>
      <dgm:spPr/>
    </dgm:pt>
    <dgm:pt modelId="{DA604CCE-0FA5-4965-A7F6-2DB135CB3C2F}" type="pres">
      <dgm:prSet presAssocID="{CB749760-BA0B-4690-A171-170C94EF934A}" presName="titleText2" presStyleLbl="fgAcc1" presStyleIdx="0" presStyleCnt="6">
        <dgm:presLayoutVars>
          <dgm:chMax val="0"/>
          <dgm:chPref val="0"/>
        </dgm:presLayoutVars>
      </dgm:prSet>
      <dgm:spPr/>
    </dgm:pt>
    <dgm:pt modelId="{7B2E2D55-2533-4209-AC04-9A2291373653}" type="pres">
      <dgm:prSet presAssocID="{CB749760-BA0B-4690-A171-170C94EF934A}" presName="rootConnector" presStyleLbl="node2" presStyleIdx="0" presStyleCnt="0"/>
      <dgm:spPr/>
    </dgm:pt>
    <dgm:pt modelId="{F5DF9989-5973-44B0-80FB-65947CD006B1}" type="pres">
      <dgm:prSet presAssocID="{CB749760-BA0B-4690-A171-170C94EF934A}" presName="hierChild4" presStyleCnt="0"/>
      <dgm:spPr/>
    </dgm:pt>
    <dgm:pt modelId="{988FFB30-CD9D-43C3-BD09-16726EFC4EEF}" type="pres">
      <dgm:prSet presAssocID="{117BF7D8-6EDE-4222-B5D4-DE2D99C8BE8D}" presName="Name37" presStyleLbl="parChTrans1D3" presStyleIdx="0" presStyleCnt="4"/>
      <dgm:spPr/>
    </dgm:pt>
    <dgm:pt modelId="{1FDD7E62-00A5-41D6-A78A-A2D4F108CF0E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C6D96FE6-473B-43A6-8BBE-A2515830DD18}" type="pres">
      <dgm:prSet presAssocID="{28C152EE-4DCE-4B00-B17F-922EDC66445C}" presName="rootComposite" presStyleCnt="0"/>
      <dgm:spPr/>
    </dgm:pt>
    <dgm:pt modelId="{229DA2A5-1011-44F2-9319-0CE5108B001F}" type="pres">
      <dgm:prSet presAssocID="{28C152EE-4DCE-4B00-B17F-922EDC66445C}" presName="rootText" presStyleLbl="node1" presStyleIdx="1" presStyleCnt="6">
        <dgm:presLayoutVars>
          <dgm:chMax/>
          <dgm:chPref val="3"/>
        </dgm:presLayoutVars>
      </dgm:prSet>
      <dgm:spPr/>
    </dgm:pt>
    <dgm:pt modelId="{62040B2B-09A9-4762-8F1C-01C36E8E27D2}" type="pres">
      <dgm:prSet presAssocID="{28C152EE-4DCE-4B00-B17F-922EDC66445C}" presName="titleText2" presStyleLbl="fgAcc1" presStyleIdx="1" presStyleCnt="6">
        <dgm:presLayoutVars>
          <dgm:chMax val="0"/>
          <dgm:chPref val="0"/>
        </dgm:presLayoutVars>
      </dgm:prSet>
      <dgm:spPr/>
    </dgm:pt>
    <dgm:pt modelId="{3C766270-3C87-46F5-8D0F-28DB700D150F}" type="pres">
      <dgm:prSet presAssocID="{28C152EE-4DCE-4B00-B17F-922EDC66445C}" presName="rootConnector" presStyleLbl="node3" presStyleIdx="0" presStyleCnt="0"/>
      <dgm:spPr/>
    </dgm:pt>
    <dgm:pt modelId="{35E92526-4591-498C-A4CF-0F4DE7165356}" type="pres">
      <dgm:prSet presAssocID="{28C152EE-4DCE-4B00-B17F-922EDC66445C}" presName="hierChild4" presStyleCnt="0"/>
      <dgm:spPr/>
    </dgm:pt>
    <dgm:pt modelId="{A22BA429-B1A1-4E1D-91C4-9A52B2A878CD}" type="pres">
      <dgm:prSet presAssocID="{28C152EE-4DCE-4B00-B17F-922EDC66445C}" presName="hierChild5" presStyleCnt="0"/>
      <dgm:spPr/>
    </dgm:pt>
    <dgm:pt modelId="{223D2F17-652B-4D0D-86A2-45520775048E}" type="pres">
      <dgm:prSet presAssocID="{8E5F54F5-3210-4122-860C-9CF31035F9B5}" presName="Name37" presStyleLbl="parChTrans1D3" presStyleIdx="1" presStyleCnt="4"/>
      <dgm:spPr/>
    </dgm:pt>
    <dgm:pt modelId="{FEB696EF-EA0D-4772-AC67-CDB6FED5703F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E86719FB-789A-4CA8-B374-3F51BED3EC1A}" type="pres">
      <dgm:prSet presAssocID="{31D2A8C0-B018-4F48-9B22-87AE9232211F}" presName="rootComposite" presStyleCnt="0"/>
      <dgm:spPr/>
    </dgm:pt>
    <dgm:pt modelId="{A8E300DC-46F7-4D17-A2BF-1CB6A802917F}" type="pres">
      <dgm:prSet presAssocID="{31D2A8C0-B018-4F48-9B22-87AE9232211F}" presName="rootText" presStyleLbl="node1" presStyleIdx="2" presStyleCnt="6">
        <dgm:presLayoutVars>
          <dgm:chMax/>
          <dgm:chPref val="3"/>
        </dgm:presLayoutVars>
      </dgm:prSet>
      <dgm:spPr/>
    </dgm:pt>
    <dgm:pt modelId="{AB6C20EB-A7F1-42A6-B1F1-85924F4F9F16}" type="pres">
      <dgm:prSet presAssocID="{31D2A8C0-B018-4F48-9B22-87AE9232211F}" presName="titleText2" presStyleLbl="fgAcc1" presStyleIdx="2" presStyleCnt="6">
        <dgm:presLayoutVars>
          <dgm:chMax val="0"/>
          <dgm:chPref val="0"/>
        </dgm:presLayoutVars>
      </dgm:prSet>
      <dgm:spPr/>
    </dgm:pt>
    <dgm:pt modelId="{5F8555B9-C56C-43AE-856A-F2E9016167C6}" type="pres">
      <dgm:prSet presAssocID="{31D2A8C0-B018-4F48-9B22-87AE9232211F}" presName="rootConnector" presStyleLbl="node3" presStyleIdx="0" presStyleCnt="0"/>
      <dgm:spPr/>
    </dgm:pt>
    <dgm:pt modelId="{7BE67364-88C1-47C1-958C-B09AC7423D1E}" type="pres">
      <dgm:prSet presAssocID="{31D2A8C0-B018-4F48-9B22-87AE9232211F}" presName="hierChild4" presStyleCnt="0"/>
      <dgm:spPr/>
    </dgm:pt>
    <dgm:pt modelId="{EB1FDA85-0117-4B12-83A6-B5CD68896BBA}" type="pres">
      <dgm:prSet presAssocID="{31D2A8C0-B018-4F48-9B22-87AE9232211F}" presName="hierChild5" presStyleCnt="0"/>
      <dgm:spPr/>
    </dgm:pt>
    <dgm:pt modelId="{7F5A970C-739E-491D-8887-DE254D9CFFA1}" type="pres">
      <dgm:prSet presAssocID="{CB749760-BA0B-4690-A171-170C94EF934A}" presName="hierChild5" presStyleCnt="0"/>
      <dgm:spPr/>
    </dgm:pt>
    <dgm:pt modelId="{673441BE-5376-41E6-8C70-D753359C2423}" type="pres">
      <dgm:prSet presAssocID="{3FBB1A5B-D65B-4CD9-BC55-D087AF1C7BA0}" presName="Name37" presStyleLbl="parChTrans1D2" presStyleIdx="1" presStyleCnt="2"/>
      <dgm:spPr/>
    </dgm:pt>
    <dgm:pt modelId="{28F0F1B2-9389-4877-8ED4-FE592BF942BC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47A49255-358D-4640-A2E6-34E4785F29E6}" type="pres">
      <dgm:prSet presAssocID="{66D95095-CB94-498C-9157-E8F8997551B7}" presName="rootComposite" presStyleCnt="0"/>
      <dgm:spPr/>
    </dgm:pt>
    <dgm:pt modelId="{A93DE933-A2B5-4EC6-8807-0B5C7754345C}" type="pres">
      <dgm:prSet presAssocID="{66D95095-CB94-498C-9157-E8F8997551B7}" presName="rootText" presStyleLbl="node1" presStyleIdx="3" presStyleCnt="6">
        <dgm:presLayoutVars>
          <dgm:chMax/>
          <dgm:chPref val="3"/>
        </dgm:presLayoutVars>
      </dgm:prSet>
      <dgm:spPr/>
    </dgm:pt>
    <dgm:pt modelId="{F8CB64DF-E923-4E0D-A851-8C26CF19A47B}" type="pres">
      <dgm:prSet presAssocID="{66D95095-CB94-498C-9157-E8F8997551B7}" presName="titleText2" presStyleLbl="fgAcc1" presStyleIdx="3" presStyleCnt="6">
        <dgm:presLayoutVars>
          <dgm:chMax val="0"/>
          <dgm:chPref val="0"/>
        </dgm:presLayoutVars>
      </dgm:prSet>
      <dgm:spPr/>
    </dgm:pt>
    <dgm:pt modelId="{0730A814-F318-4B21-A54B-4EEC1E96E18B}" type="pres">
      <dgm:prSet presAssocID="{66D95095-CB94-498C-9157-E8F8997551B7}" presName="rootConnector" presStyleLbl="node2" presStyleIdx="0" presStyleCnt="0"/>
      <dgm:spPr/>
    </dgm:pt>
    <dgm:pt modelId="{681AF743-42F5-4AA8-B46C-24B4EA0456AB}" type="pres">
      <dgm:prSet presAssocID="{66D95095-CB94-498C-9157-E8F8997551B7}" presName="hierChild4" presStyleCnt="0"/>
      <dgm:spPr/>
    </dgm:pt>
    <dgm:pt modelId="{D45F8327-83B0-4BFA-8C57-0E09C42DA8D0}" type="pres">
      <dgm:prSet presAssocID="{3882042C-2528-4642-A37C-4A7CEA7CB0C3}" presName="Name37" presStyleLbl="parChTrans1D3" presStyleIdx="2" presStyleCnt="4"/>
      <dgm:spPr/>
    </dgm:pt>
    <dgm:pt modelId="{FBAF6B78-FF52-4DD1-A94F-187879A3865A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3A5BFA29-0CE0-426B-B23E-1AB8C2F53C02}" type="pres">
      <dgm:prSet presAssocID="{877DD5CA-6D80-4CAC-9109-897F458882FB}" presName="rootComposite" presStyleCnt="0"/>
      <dgm:spPr/>
    </dgm:pt>
    <dgm:pt modelId="{A0B6C56A-1E34-464A-8B07-B472E3ECB3E0}" type="pres">
      <dgm:prSet presAssocID="{877DD5CA-6D80-4CAC-9109-897F458882FB}" presName="rootText" presStyleLbl="node1" presStyleIdx="4" presStyleCnt="6">
        <dgm:presLayoutVars>
          <dgm:chMax/>
          <dgm:chPref val="3"/>
        </dgm:presLayoutVars>
      </dgm:prSet>
      <dgm:spPr/>
    </dgm:pt>
    <dgm:pt modelId="{5440A290-E76C-4F36-917F-94552FBF2E3D}" type="pres">
      <dgm:prSet presAssocID="{877DD5CA-6D80-4CAC-9109-897F458882FB}" presName="titleText2" presStyleLbl="fgAcc1" presStyleIdx="4" presStyleCnt="6">
        <dgm:presLayoutVars>
          <dgm:chMax val="0"/>
          <dgm:chPref val="0"/>
        </dgm:presLayoutVars>
      </dgm:prSet>
      <dgm:spPr/>
    </dgm:pt>
    <dgm:pt modelId="{041C988D-69B5-4E42-A86F-9D60BEA0CF69}" type="pres">
      <dgm:prSet presAssocID="{877DD5CA-6D80-4CAC-9109-897F458882FB}" presName="rootConnector" presStyleLbl="node3" presStyleIdx="0" presStyleCnt="0"/>
      <dgm:spPr/>
    </dgm:pt>
    <dgm:pt modelId="{9FBD4515-B29E-42D2-8EFC-3AE635F95772}" type="pres">
      <dgm:prSet presAssocID="{877DD5CA-6D80-4CAC-9109-897F458882FB}" presName="hierChild4" presStyleCnt="0"/>
      <dgm:spPr/>
    </dgm:pt>
    <dgm:pt modelId="{F22C8780-0D4E-4190-859D-97BA11085D46}" type="pres">
      <dgm:prSet presAssocID="{877DD5CA-6D80-4CAC-9109-897F458882FB}" presName="hierChild5" presStyleCnt="0"/>
      <dgm:spPr/>
    </dgm:pt>
    <dgm:pt modelId="{59356676-B5A1-4296-8900-7D03D9FEFC4D}" type="pres">
      <dgm:prSet presAssocID="{1F83DC07-037E-418E-A5BE-D1642D72058D}" presName="Name37" presStyleLbl="parChTrans1D3" presStyleIdx="3" presStyleCnt="4"/>
      <dgm:spPr/>
    </dgm:pt>
    <dgm:pt modelId="{59169D4D-2229-481F-A174-5D765B21E7A7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0A9F5F64-817C-44F3-861E-389005BC35DD}" type="pres">
      <dgm:prSet presAssocID="{361ECD0B-8850-49C2-9484-968D24ADB1EC}" presName="rootComposite" presStyleCnt="0"/>
      <dgm:spPr/>
    </dgm:pt>
    <dgm:pt modelId="{CD2939CB-0D9B-4FE5-BCB4-75BDF16A1314}" type="pres">
      <dgm:prSet presAssocID="{361ECD0B-8850-49C2-9484-968D24ADB1EC}" presName="rootText" presStyleLbl="node1" presStyleIdx="5" presStyleCnt="6">
        <dgm:presLayoutVars>
          <dgm:chMax/>
          <dgm:chPref val="3"/>
        </dgm:presLayoutVars>
      </dgm:prSet>
      <dgm:spPr/>
    </dgm:pt>
    <dgm:pt modelId="{6303EF18-7C00-493B-AA56-991E4680E7FD}" type="pres">
      <dgm:prSet presAssocID="{361ECD0B-8850-49C2-9484-968D24ADB1EC}" presName="titleText2" presStyleLbl="fgAcc1" presStyleIdx="5" presStyleCnt="6">
        <dgm:presLayoutVars>
          <dgm:chMax val="0"/>
          <dgm:chPref val="0"/>
        </dgm:presLayoutVars>
      </dgm:prSet>
      <dgm:spPr/>
    </dgm:pt>
    <dgm:pt modelId="{0063FB63-C567-4173-8C7F-B7CCBB73F6CE}" type="pres">
      <dgm:prSet presAssocID="{361ECD0B-8850-49C2-9484-968D24ADB1EC}" presName="rootConnector" presStyleLbl="node3" presStyleIdx="0" presStyleCnt="0"/>
      <dgm:spPr/>
    </dgm:pt>
    <dgm:pt modelId="{7E0E387C-C9D8-4153-A2E0-31C5FD286397}" type="pres">
      <dgm:prSet presAssocID="{361ECD0B-8850-49C2-9484-968D24ADB1EC}" presName="hierChild4" presStyleCnt="0"/>
      <dgm:spPr/>
    </dgm:pt>
    <dgm:pt modelId="{D3710516-A35F-4D0F-BBCF-40C20682513F}" type="pres">
      <dgm:prSet presAssocID="{361ECD0B-8850-49C2-9484-968D24ADB1EC}" presName="hierChild5" presStyleCnt="0"/>
      <dgm:spPr/>
    </dgm:pt>
    <dgm:pt modelId="{BBACD43E-03BF-4BDD-A38F-7E465E3C7BA0}" type="pres">
      <dgm:prSet presAssocID="{66D95095-CB94-498C-9157-E8F8997551B7}" presName="hierChild5" presStyleCnt="0"/>
      <dgm:spPr/>
    </dgm:pt>
    <dgm:pt modelId="{14CBE20E-A8F9-4FFD-85E8-6239B8560B88}" type="pres">
      <dgm:prSet presAssocID="{8266696A-57C2-4EAF-A5F9-83977C40A1D0}" presName="hierChild3" presStyleCnt="0"/>
      <dgm:spPr/>
    </dgm:pt>
  </dgm:ptLst>
  <dgm:cxnLst>
    <dgm:cxn modelId="{42FF8D02-8307-469B-9FF8-8C8A331274A5}" type="presOf" srcId="{CB749760-BA0B-4690-A171-170C94EF934A}" destId="{7B2E2D55-2533-4209-AC04-9A2291373653}" srcOrd="1" destOrd="0" presId="urn:microsoft.com/office/officeart/2008/layout/NameandTitleOrganizationalChart"/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A509F00C-B01E-4446-8B1D-3807E3ABFEE1}" type="presOf" srcId="{8E5F54F5-3210-4122-860C-9CF31035F9B5}" destId="{223D2F17-652B-4D0D-86A2-45520775048E}" srcOrd="0" destOrd="0" presId="urn:microsoft.com/office/officeart/2008/layout/NameandTitleOrganizationalChart"/>
    <dgm:cxn modelId="{76B6F60D-5873-4AE3-AADC-158F1094DBFE}" type="presOf" srcId="{8266696A-57C2-4EAF-A5F9-83977C40A1D0}" destId="{383CEBBD-9961-4135-B201-9A8C357A15D8}" srcOrd="1" destOrd="0" presId="urn:microsoft.com/office/officeart/2008/layout/NameandTitleOrganizationalChart"/>
    <dgm:cxn modelId="{660DDD34-8537-4DEF-8ADA-B666DB39F72E}" type="presOf" srcId="{877DD5CA-6D80-4CAC-9109-897F458882FB}" destId="{A0B6C56A-1E34-464A-8B07-B472E3ECB3E0}" srcOrd="0" destOrd="0" presId="urn:microsoft.com/office/officeart/2008/layout/NameandTitleOrganizational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56822C3E-F9A4-49FB-9F8E-83CC52EA01A5}" type="presOf" srcId="{361ECD0B-8850-49C2-9484-968D24ADB1EC}" destId="{CD2939CB-0D9B-4FE5-BCB4-75BDF16A1314}" srcOrd="0" destOrd="0" presId="urn:microsoft.com/office/officeart/2008/layout/NameandTitleOrganizationalChart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E593A60-E071-46D7-B828-C907A946CEBF}" type="presOf" srcId="{117BF7D8-6EDE-4222-B5D4-DE2D99C8BE8D}" destId="{988FFB30-CD9D-43C3-BD09-16726EFC4EEF}" srcOrd="0" destOrd="0" presId="urn:microsoft.com/office/officeart/2008/layout/NameandTitleOrganizationalChart"/>
    <dgm:cxn modelId="{CD98E264-1368-48E4-BDE9-083B1A4176CC}" type="presOf" srcId="{3882042C-2528-4642-A37C-4A7CEA7CB0C3}" destId="{D45F8327-83B0-4BFA-8C57-0E09C42DA8D0}" srcOrd="0" destOrd="0" presId="urn:microsoft.com/office/officeart/2008/layout/NameandTitleOrganizationalChart"/>
    <dgm:cxn modelId="{09298568-E902-4079-85A0-89626B02B45C}" type="presOf" srcId="{6C5AD19D-CB66-4A3A-B9AA-B8044BC8ABAC}" destId="{AB6C20EB-A7F1-42A6-B1F1-85924F4F9F16}" srcOrd="0" destOrd="0" presId="urn:microsoft.com/office/officeart/2008/layout/NameandTitleOrganizationalChart"/>
    <dgm:cxn modelId="{9FD5C16C-E02D-4E6A-B331-EC3D023BD1CE}" type="presOf" srcId="{877DD5CA-6D80-4CAC-9109-897F458882FB}" destId="{041C988D-69B5-4E42-A86F-9D60BEA0CF69}" srcOrd="1" destOrd="0" presId="urn:microsoft.com/office/officeart/2008/layout/NameandTitleOrganizational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4C90172-4378-47E3-BCCD-9EEA806E9D02}" type="presOf" srcId="{4337A4EC-CBA9-4987-B982-E13AD39067AF}" destId="{62040B2B-09A9-4762-8F1C-01C36E8E27D2}" srcOrd="0" destOrd="0" presId="urn:microsoft.com/office/officeart/2008/layout/NameandTitleOrganizationalChart"/>
    <dgm:cxn modelId="{417CD853-45DA-45C1-A60E-FD448DF9FC4D}" type="presOf" srcId="{28C152EE-4DCE-4B00-B17F-922EDC66445C}" destId="{3C766270-3C87-46F5-8D0F-28DB700D150F}" srcOrd="1" destOrd="0" presId="urn:microsoft.com/office/officeart/2008/layout/NameandTitleOrganizationalChart"/>
    <dgm:cxn modelId="{2BD57E76-979A-4A14-8DA8-8DFDF1D2A36B}" type="presOf" srcId="{31D2A8C0-B018-4F48-9B22-87AE9232211F}" destId="{A8E300DC-46F7-4D17-A2BF-1CB6A802917F}" srcOrd="0" destOrd="0" presId="urn:microsoft.com/office/officeart/2008/layout/NameandTitleOrganizationalChart"/>
    <dgm:cxn modelId="{2ECCAC7D-F670-46BC-8953-ED456E7711AA}" type="presOf" srcId="{1822C7EB-CA4D-43E6-8C57-824EA25EC4B0}" destId="{5440A290-E76C-4F36-917F-94552FBF2E3D}" srcOrd="0" destOrd="0" presId="urn:microsoft.com/office/officeart/2008/layout/NameandTitleOrganizationalChart"/>
    <dgm:cxn modelId="{1E255B7F-4C32-4CA7-8BC6-A1D4F4A85A50}" type="presOf" srcId="{66D95095-CB94-498C-9157-E8F8997551B7}" destId="{A93DE933-A2B5-4EC6-8807-0B5C7754345C}" srcOrd="0" destOrd="0" presId="urn:microsoft.com/office/officeart/2008/layout/NameandTitleOrganizationalChart"/>
    <dgm:cxn modelId="{9BB9B47F-7C85-4DE8-B2B6-447790A0748E}" type="presOf" srcId="{CB749760-BA0B-4690-A171-170C94EF934A}" destId="{C8851D11-AF07-46F6-BE4C-F873516AB301}" srcOrd="0" destOrd="0" presId="urn:microsoft.com/office/officeart/2008/layout/NameandTitleOrganizationalChart"/>
    <dgm:cxn modelId="{F29F068C-A6EC-4CA1-AC26-21DC76DA3CE7}" type="presOf" srcId="{361ECD0B-8850-49C2-9484-968D24ADB1EC}" destId="{0063FB63-C567-4173-8C7F-B7CCBB73F6CE}" srcOrd="1" destOrd="0" presId="urn:microsoft.com/office/officeart/2008/layout/NameandTitleOrganizationalChart"/>
    <dgm:cxn modelId="{E4B6828F-9AEE-47A9-BE3F-F5EB82109792}" type="presOf" srcId="{8266696A-57C2-4EAF-A5F9-83977C40A1D0}" destId="{989E0AB5-3785-4566-95A6-5C6EFD4E5A24}" srcOrd="0" destOrd="0" presId="urn:microsoft.com/office/officeart/2008/layout/NameandTitleOrganizationalChart"/>
    <dgm:cxn modelId="{F21BBEA0-BE4A-4626-A52B-0DBD7E45B577}" type="presOf" srcId="{3FBB1A5B-D65B-4CD9-BC55-D087AF1C7BA0}" destId="{673441BE-5376-41E6-8C70-D753359C2423}" srcOrd="0" destOrd="0" presId="urn:microsoft.com/office/officeart/2008/layout/NameandTitleOrganizational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307ED0B5-6941-48C2-AEAE-73E77BE40337}" type="presOf" srcId="{6BA65850-5AFF-4E0D-9EDB-9A0B1980918F}" destId="{60B0CA8E-2490-4709-8AF2-46B430F4C6CE}" srcOrd="0" destOrd="0" presId="urn:microsoft.com/office/officeart/2008/layout/NameandTitleOrganizationalChart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6D287DC7-A240-40EE-90FF-95B93EAF9823}" type="presOf" srcId="{68167C74-DF77-4570-B036-1CE73EA59D89}" destId="{6303EF18-7C00-493B-AA56-991E4680E7FD}" srcOrd="0" destOrd="0" presId="urn:microsoft.com/office/officeart/2008/layout/NameandTitleOrganizationalChart"/>
    <dgm:cxn modelId="{4533FBC7-0186-45B3-8C7F-76DF2CA926AD}" type="presOf" srcId="{ECB75EB2-C2DC-47F7-AF36-02B5A023AF94}" destId="{DA604CCE-0FA5-4965-A7F6-2DB135CB3C2F}" srcOrd="0" destOrd="0" presId="urn:microsoft.com/office/officeart/2008/layout/NameandTitleOrganizationalChart"/>
    <dgm:cxn modelId="{2537F0DB-5673-43AA-B454-E34461A27BFC}" type="presOf" srcId="{969ED605-9D07-4236-A25E-4B3D7C1C72EC}" destId="{F8CB64DF-E923-4E0D-A851-8C26CF19A47B}" srcOrd="0" destOrd="0" presId="urn:microsoft.com/office/officeart/2008/layout/NameandTitleOrganizationalChart"/>
    <dgm:cxn modelId="{4A55F9E3-7FCC-450A-971F-D29935D3CBEB}" type="presOf" srcId="{1F83DC07-037E-418E-A5BE-D1642D72058D}" destId="{59356676-B5A1-4296-8900-7D03D9FEFC4D}" srcOrd="0" destOrd="0" presId="urn:microsoft.com/office/officeart/2008/layout/NameandTitleOrganizationalChart"/>
    <dgm:cxn modelId="{59B4AEEF-A068-4EE4-ADE9-5BD068C31AC4}" type="presOf" srcId="{31D2A8C0-B018-4F48-9B22-87AE9232211F}" destId="{5F8555B9-C56C-43AE-856A-F2E9016167C6}" srcOrd="1" destOrd="0" presId="urn:microsoft.com/office/officeart/2008/layout/NameandTitleOrganizationalChart"/>
    <dgm:cxn modelId="{72AF44F5-1D14-4989-8DA0-8543FC0013BF}" type="presOf" srcId="{66D95095-CB94-498C-9157-E8F8997551B7}" destId="{0730A814-F318-4B21-A54B-4EEC1E96E18B}" srcOrd="1" destOrd="0" presId="urn:microsoft.com/office/officeart/2008/layout/NameandTitleOrganizationalChart"/>
    <dgm:cxn modelId="{FD12A2F5-4447-4230-9496-43CCA97AD3FD}" type="presOf" srcId="{2203CF99-48E1-4600-99EB-828DF19E7184}" destId="{7D65C04A-C837-4F63-AAE1-634FBCBCD5A2}" srcOrd="0" destOrd="0" presId="urn:microsoft.com/office/officeart/2008/layout/NameandTitleOrganizationalChart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46CBC8F8-D193-4CA9-B226-C19B0CC0A850}" type="presOf" srcId="{28C152EE-4DCE-4B00-B17F-922EDC66445C}" destId="{229DA2A5-1011-44F2-9319-0CE5108B001F}" srcOrd="0" destOrd="0" presId="urn:microsoft.com/office/officeart/2008/layout/NameandTitleOrganizationalChart"/>
    <dgm:cxn modelId="{15DABAFA-ED4B-410B-BA78-8A0C39414C31}" type="presOf" srcId="{3A559249-918F-4B57-BCDC-C75A53BB5A10}" destId="{2D1BF013-018F-4943-AB84-694515664FFB}" srcOrd="0" destOrd="0" presId="urn:microsoft.com/office/officeart/2008/layout/NameandTitleOrganizationalChart"/>
    <dgm:cxn modelId="{AB62E22C-4A7A-40E3-8C28-B5876DA025BC}" type="presParOf" srcId="{60B0CA8E-2490-4709-8AF2-46B430F4C6CE}" destId="{D927F2B4-6717-47A4-9B16-D4C7AD93128C}" srcOrd="0" destOrd="0" presId="urn:microsoft.com/office/officeart/2008/layout/NameandTitleOrganizationalChart"/>
    <dgm:cxn modelId="{AE44C618-4A75-4932-8441-70BBB96C0DE3}" type="presParOf" srcId="{D927F2B4-6717-47A4-9B16-D4C7AD93128C}" destId="{861CCB41-2A12-4808-83C2-C2F079C7DDAA}" srcOrd="0" destOrd="0" presId="urn:microsoft.com/office/officeart/2008/layout/NameandTitleOrganizationalChart"/>
    <dgm:cxn modelId="{5BFFE6BB-2AF1-489C-A8F7-6CD9E39E2487}" type="presParOf" srcId="{861CCB41-2A12-4808-83C2-C2F079C7DDAA}" destId="{989E0AB5-3785-4566-95A6-5C6EFD4E5A24}" srcOrd="0" destOrd="0" presId="urn:microsoft.com/office/officeart/2008/layout/NameandTitleOrganizationalChart"/>
    <dgm:cxn modelId="{CD850DEB-DA11-42AC-99F0-7615F8792DA3}" type="presParOf" srcId="{861CCB41-2A12-4808-83C2-C2F079C7DDAA}" destId="{2D1BF013-018F-4943-AB84-694515664FFB}" srcOrd="1" destOrd="0" presId="urn:microsoft.com/office/officeart/2008/layout/NameandTitleOrganizationalChart"/>
    <dgm:cxn modelId="{50A21C8F-FD06-4183-BF5D-E6497523B6CF}" type="presParOf" srcId="{861CCB41-2A12-4808-83C2-C2F079C7DDAA}" destId="{383CEBBD-9961-4135-B201-9A8C357A15D8}" srcOrd="2" destOrd="0" presId="urn:microsoft.com/office/officeart/2008/layout/NameandTitleOrganizationalChart"/>
    <dgm:cxn modelId="{4324B6E5-A3D0-479E-895B-DC4F191369D3}" type="presParOf" srcId="{D927F2B4-6717-47A4-9B16-D4C7AD93128C}" destId="{0E6E1362-F9FD-4388-B178-CB09999A8AAA}" srcOrd="1" destOrd="0" presId="urn:microsoft.com/office/officeart/2008/layout/NameandTitleOrganizationalChart"/>
    <dgm:cxn modelId="{B59C7A24-413C-407A-A897-6DD6AB08FBEC}" type="presParOf" srcId="{0E6E1362-F9FD-4388-B178-CB09999A8AAA}" destId="{7D65C04A-C837-4F63-AAE1-634FBCBCD5A2}" srcOrd="0" destOrd="0" presId="urn:microsoft.com/office/officeart/2008/layout/NameandTitleOrganizationalChart"/>
    <dgm:cxn modelId="{77CEA2ED-AA86-4A36-B6EA-439A3D6EFCED}" type="presParOf" srcId="{0E6E1362-F9FD-4388-B178-CB09999A8AAA}" destId="{604A686C-9B27-4EF6-8349-7092907A5572}" srcOrd="1" destOrd="0" presId="urn:microsoft.com/office/officeart/2008/layout/NameandTitleOrganizationalChart"/>
    <dgm:cxn modelId="{9F6CA511-E2BD-4EB5-AFED-627F0301B82E}" type="presParOf" srcId="{604A686C-9B27-4EF6-8349-7092907A5572}" destId="{B5A1B8DE-1F48-4E0A-B453-A142175CD181}" srcOrd="0" destOrd="0" presId="urn:microsoft.com/office/officeart/2008/layout/NameandTitleOrganizationalChart"/>
    <dgm:cxn modelId="{0A93C6EF-7FD1-4D32-B5FD-F56C1AB85E7B}" type="presParOf" srcId="{B5A1B8DE-1F48-4E0A-B453-A142175CD181}" destId="{C8851D11-AF07-46F6-BE4C-F873516AB301}" srcOrd="0" destOrd="0" presId="urn:microsoft.com/office/officeart/2008/layout/NameandTitleOrganizationalChart"/>
    <dgm:cxn modelId="{9BE0F174-D775-4634-AB2B-ABC51C771814}" type="presParOf" srcId="{B5A1B8DE-1F48-4E0A-B453-A142175CD181}" destId="{DA604CCE-0FA5-4965-A7F6-2DB135CB3C2F}" srcOrd="1" destOrd="0" presId="urn:microsoft.com/office/officeart/2008/layout/NameandTitleOrganizationalChart"/>
    <dgm:cxn modelId="{81567764-0CFD-4E8C-9774-01FBCABB7C5F}" type="presParOf" srcId="{B5A1B8DE-1F48-4E0A-B453-A142175CD181}" destId="{7B2E2D55-2533-4209-AC04-9A2291373653}" srcOrd="2" destOrd="0" presId="urn:microsoft.com/office/officeart/2008/layout/NameandTitleOrganizationalChart"/>
    <dgm:cxn modelId="{27478379-D602-45FB-856D-A4441075BDA3}" type="presParOf" srcId="{604A686C-9B27-4EF6-8349-7092907A5572}" destId="{F5DF9989-5973-44B0-80FB-65947CD006B1}" srcOrd="1" destOrd="0" presId="urn:microsoft.com/office/officeart/2008/layout/NameandTitleOrganizationalChart"/>
    <dgm:cxn modelId="{E7D20C91-1406-4F4E-8287-41B1141AB457}" type="presParOf" srcId="{F5DF9989-5973-44B0-80FB-65947CD006B1}" destId="{988FFB30-CD9D-43C3-BD09-16726EFC4EEF}" srcOrd="0" destOrd="0" presId="urn:microsoft.com/office/officeart/2008/layout/NameandTitleOrganizationalChart"/>
    <dgm:cxn modelId="{FF8F2716-3F9E-4679-8F7B-F7C5ACC68DB3}" type="presParOf" srcId="{F5DF9989-5973-44B0-80FB-65947CD006B1}" destId="{1FDD7E62-00A5-41D6-A78A-A2D4F108CF0E}" srcOrd="1" destOrd="0" presId="urn:microsoft.com/office/officeart/2008/layout/NameandTitleOrganizationalChart"/>
    <dgm:cxn modelId="{6511BA5F-229C-4659-840D-3315FBFC8B63}" type="presParOf" srcId="{1FDD7E62-00A5-41D6-A78A-A2D4F108CF0E}" destId="{C6D96FE6-473B-43A6-8BBE-A2515830DD18}" srcOrd="0" destOrd="0" presId="urn:microsoft.com/office/officeart/2008/layout/NameandTitleOrganizationalChart"/>
    <dgm:cxn modelId="{9916091B-15D6-463E-8EAC-ADC43E62DEC3}" type="presParOf" srcId="{C6D96FE6-473B-43A6-8BBE-A2515830DD18}" destId="{229DA2A5-1011-44F2-9319-0CE5108B001F}" srcOrd="0" destOrd="0" presId="urn:microsoft.com/office/officeart/2008/layout/NameandTitleOrganizationalChart"/>
    <dgm:cxn modelId="{831576FE-5059-4D54-8DA6-24EB5845ACE6}" type="presParOf" srcId="{C6D96FE6-473B-43A6-8BBE-A2515830DD18}" destId="{62040B2B-09A9-4762-8F1C-01C36E8E27D2}" srcOrd="1" destOrd="0" presId="urn:microsoft.com/office/officeart/2008/layout/NameandTitleOrganizationalChart"/>
    <dgm:cxn modelId="{36413BFD-F432-490B-86FD-237D6A11FD6A}" type="presParOf" srcId="{C6D96FE6-473B-43A6-8BBE-A2515830DD18}" destId="{3C766270-3C87-46F5-8D0F-28DB700D150F}" srcOrd="2" destOrd="0" presId="urn:microsoft.com/office/officeart/2008/layout/NameandTitleOrganizationalChart"/>
    <dgm:cxn modelId="{9FED2D18-5F97-40AB-99BA-0433B7C8CEEE}" type="presParOf" srcId="{1FDD7E62-00A5-41D6-A78A-A2D4F108CF0E}" destId="{35E92526-4591-498C-A4CF-0F4DE7165356}" srcOrd="1" destOrd="0" presId="urn:microsoft.com/office/officeart/2008/layout/NameandTitleOrganizationalChart"/>
    <dgm:cxn modelId="{3F083460-B537-47A9-AA7E-86125BD59546}" type="presParOf" srcId="{1FDD7E62-00A5-41D6-A78A-A2D4F108CF0E}" destId="{A22BA429-B1A1-4E1D-91C4-9A52B2A878CD}" srcOrd="2" destOrd="0" presId="urn:microsoft.com/office/officeart/2008/layout/NameandTitleOrganizationalChart"/>
    <dgm:cxn modelId="{C2266063-D502-4035-BE86-680B4357AC8A}" type="presParOf" srcId="{F5DF9989-5973-44B0-80FB-65947CD006B1}" destId="{223D2F17-652B-4D0D-86A2-45520775048E}" srcOrd="2" destOrd="0" presId="urn:microsoft.com/office/officeart/2008/layout/NameandTitleOrganizationalChart"/>
    <dgm:cxn modelId="{67D23BD8-0D81-4B52-B82F-6152D6DA2DDC}" type="presParOf" srcId="{F5DF9989-5973-44B0-80FB-65947CD006B1}" destId="{FEB696EF-EA0D-4772-AC67-CDB6FED5703F}" srcOrd="3" destOrd="0" presId="urn:microsoft.com/office/officeart/2008/layout/NameandTitleOrganizationalChart"/>
    <dgm:cxn modelId="{4747ABDC-3962-442A-AE55-494081DB74B0}" type="presParOf" srcId="{FEB696EF-EA0D-4772-AC67-CDB6FED5703F}" destId="{E86719FB-789A-4CA8-B374-3F51BED3EC1A}" srcOrd="0" destOrd="0" presId="urn:microsoft.com/office/officeart/2008/layout/NameandTitleOrganizationalChart"/>
    <dgm:cxn modelId="{9C0982AA-B8D5-46BF-9E43-8313B909B657}" type="presParOf" srcId="{E86719FB-789A-4CA8-B374-3F51BED3EC1A}" destId="{A8E300DC-46F7-4D17-A2BF-1CB6A802917F}" srcOrd="0" destOrd="0" presId="urn:microsoft.com/office/officeart/2008/layout/NameandTitleOrganizationalChart"/>
    <dgm:cxn modelId="{807DBC9E-5E0D-4ACC-BF48-E3BC3DDBA4C0}" type="presParOf" srcId="{E86719FB-789A-4CA8-B374-3F51BED3EC1A}" destId="{AB6C20EB-A7F1-42A6-B1F1-85924F4F9F16}" srcOrd="1" destOrd="0" presId="urn:microsoft.com/office/officeart/2008/layout/NameandTitleOrganizationalChart"/>
    <dgm:cxn modelId="{16590832-7F53-4023-97C6-43838737BD92}" type="presParOf" srcId="{E86719FB-789A-4CA8-B374-3F51BED3EC1A}" destId="{5F8555B9-C56C-43AE-856A-F2E9016167C6}" srcOrd="2" destOrd="0" presId="urn:microsoft.com/office/officeart/2008/layout/NameandTitleOrganizationalChart"/>
    <dgm:cxn modelId="{A1AF08E2-52A9-412D-96AA-F101D596C632}" type="presParOf" srcId="{FEB696EF-EA0D-4772-AC67-CDB6FED5703F}" destId="{7BE67364-88C1-47C1-958C-B09AC7423D1E}" srcOrd="1" destOrd="0" presId="urn:microsoft.com/office/officeart/2008/layout/NameandTitleOrganizationalChart"/>
    <dgm:cxn modelId="{3EC1E577-281B-45E4-AD43-8405C750E414}" type="presParOf" srcId="{FEB696EF-EA0D-4772-AC67-CDB6FED5703F}" destId="{EB1FDA85-0117-4B12-83A6-B5CD68896BBA}" srcOrd="2" destOrd="0" presId="urn:microsoft.com/office/officeart/2008/layout/NameandTitleOrganizationalChart"/>
    <dgm:cxn modelId="{88A2FDF0-ADD5-4940-8853-7815DC4380A0}" type="presParOf" srcId="{604A686C-9B27-4EF6-8349-7092907A5572}" destId="{7F5A970C-739E-491D-8887-DE254D9CFFA1}" srcOrd="2" destOrd="0" presId="urn:microsoft.com/office/officeart/2008/layout/NameandTitleOrganizationalChart"/>
    <dgm:cxn modelId="{D11415C5-95BA-48F1-8386-845C964D1DE6}" type="presParOf" srcId="{0E6E1362-F9FD-4388-B178-CB09999A8AAA}" destId="{673441BE-5376-41E6-8C70-D753359C2423}" srcOrd="2" destOrd="0" presId="urn:microsoft.com/office/officeart/2008/layout/NameandTitleOrganizationalChart"/>
    <dgm:cxn modelId="{ECFF9DCE-27BC-4C9C-A507-4849E8572840}" type="presParOf" srcId="{0E6E1362-F9FD-4388-B178-CB09999A8AAA}" destId="{28F0F1B2-9389-4877-8ED4-FE592BF942BC}" srcOrd="3" destOrd="0" presId="urn:microsoft.com/office/officeart/2008/layout/NameandTitleOrganizationalChart"/>
    <dgm:cxn modelId="{461E5FDA-7CE8-458C-933A-815CDE692863}" type="presParOf" srcId="{28F0F1B2-9389-4877-8ED4-FE592BF942BC}" destId="{47A49255-358D-4640-A2E6-34E4785F29E6}" srcOrd="0" destOrd="0" presId="urn:microsoft.com/office/officeart/2008/layout/NameandTitleOrganizationalChart"/>
    <dgm:cxn modelId="{3B5AC237-DE98-4C64-8D32-6C412545C2DA}" type="presParOf" srcId="{47A49255-358D-4640-A2E6-34E4785F29E6}" destId="{A93DE933-A2B5-4EC6-8807-0B5C7754345C}" srcOrd="0" destOrd="0" presId="urn:microsoft.com/office/officeart/2008/layout/NameandTitleOrganizationalChart"/>
    <dgm:cxn modelId="{9A7DF116-423D-4526-8D8D-CA0960A6A991}" type="presParOf" srcId="{47A49255-358D-4640-A2E6-34E4785F29E6}" destId="{F8CB64DF-E923-4E0D-A851-8C26CF19A47B}" srcOrd="1" destOrd="0" presId="urn:microsoft.com/office/officeart/2008/layout/NameandTitleOrganizationalChart"/>
    <dgm:cxn modelId="{2FC4BE34-88DE-4DDE-BCDC-89FE4F728289}" type="presParOf" srcId="{47A49255-358D-4640-A2E6-34E4785F29E6}" destId="{0730A814-F318-4B21-A54B-4EEC1E96E18B}" srcOrd="2" destOrd="0" presId="urn:microsoft.com/office/officeart/2008/layout/NameandTitleOrganizationalChart"/>
    <dgm:cxn modelId="{841645C9-9A43-4773-B3A3-0B47B652F4CE}" type="presParOf" srcId="{28F0F1B2-9389-4877-8ED4-FE592BF942BC}" destId="{681AF743-42F5-4AA8-B46C-24B4EA0456AB}" srcOrd="1" destOrd="0" presId="urn:microsoft.com/office/officeart/2008/layout/NameandTitleOrganizationalChart"/>
    <dgm:cxn modelId="{6A0B9F31-0FF5-4E02-8CE6-3B5C2B394149}" type="presParOf" srcId="{681AF743-42F5-4AA8-B46C-24B4EA0456AB}" destId="{D45F8327-83B0-4BFA-8C57-0E09C42DA8D0}" srcOrd="0" destOrd="0" presId="urn:microsoft.com/office/officeart/2008/layout/NameandTitleOrganizationalChart"/>
    <dgm:cxn modelId="{2FC5B721-40E4-4640-979D-6D752D88AA7C}" type="presParOf" srcId="{681AF743-42F5-4AA8-B46C-24B4EA0456AB}" destId="{FBAF6B78-FF52-4DD1-A94F-187879A3865A}" srcOrd="1" destOrd="0" presId="urn:microsoft.com/office/officeart/2008/layout/NameandTitleOrganizationalChart"/>
    <dgm:cxn modelId="{CC6C7FAE-0482-40D1-8EC3-7FE371122053}" type="presParOf" srcId="{FBAF6B78-FF52-4DD1-A94F-187879A3865A}" destId="{3A5BFA29-0CE0-426B-B23E-1AB8C2F53C02}" srcOrd="0" destOrd="0" presId="urn:microsoft.com/office/officeart/2008/layout/NameandTitleOrganizationalChart"/>
    <dgm:cxn modelId="{D6DC6ABE-C237-4DC7-A4E4-90DBAA8FD924}" type="presParOf" srcId="{3A5BFA29-0CE0-426B-B23E-1AB8C2F53C02}" destId="{A0B6C56A-1E34-464A-8B07-B472E3ECB3E0}" srcOrd="0" destOrd="0" presId="urn:microsoft.com/office/officeart/2008/layout/NameandTitleOrganizationalChart"/>
    <dgm:cxn modelId="{B855F788-7C04-4A57-BE0A-1198FFFA4857}" type="presParOf" srcId="{3A5BFA29-0CE0-426B-B23E-1AB8C2F53C02}" destId="{5440A290-E76C-4F36-917F-94552FBF2E3D}" srcOrd="1" destOrd="0" presId="urn:microsoft.com/office/officeart/2008/layout/NameandTitleOrganizationalChart"/>
    <dgm:cxn modelId="{4E79B94B-F0C6-4CAF-92E3-CE176C2B4E0F}" type="presParOf" srcId="{3A5BFA29-0CE0-426B-B23E-1AB8C2F53C02}" destId="{041C988D-69B5-4E42-A86F-9D60BEA0CF69}" srcOrd="2" destOrd="0" presId="urn:microsoft.com/office/officeart/2008/layout/NameandTitleOrganizationalChart"/>
    <dgm:cxn modelId="{851D31A3-791C-4237-9938-BCEA594120C0}" type="presParOf" srcId="{FBAF6B78-FF52-4DD1-A94F-187879A3865A}" destId="{9FBD4515-B29E-42D2-8EFC-3AE635F95772}" srcOrd="1" destOrd="0" presId="urn:microsoft.com/office/officeart/2008/layout/NameandTitleOrganizationalChart"/>
    <dgm:cxn modelId="{09849400-93E3-46AF-9744-A62A9A1E596C}" type="presParOf" srcId="{FBAF6B78-FF52-4DD1-A94F-187879A3865A}" destId="{F22C8780-0D4E-4190-859D-97BA11085D46}" srcOrd="2" destOrd="0" presId="urn:microsoft.com/office/officeart/2008/layout/NameandTitleOrganizationalChart"/>
    <dgm:cxn modelId="{A418D6D5-6B51-4D9D-AC50-9F5A4E092243}" type="presParOf" srcId="{681AF743-42F5-4AA8-B46C-24B4EA0456AB}" destId="{59356676-B5A1-4296-8900-7D03D9FEFC4D}" srcOrd="2" destOrd="0" presId="urn:microsoft.com/office/officeart/2008/layout/NameandTitleOrganizationalChart"/>
    <dgm:cxn modelId="{2CD8FFA8-FB47-4B69-8BCB-6DB2A36E49E9}" type="presParOf" srcId="{681AF743-42F5-4AA8-B46C-24B4EA0456AB}" destId="{59169D4D-2229-481F-A174-5D765B21E7A7}" srcOrd="3" destOrd="0" presId="urn:microsoft.com/office/officeart/2008/layout/NameandTitleOrganizationalChart"/>
    <dgm:cxn modelId="{C04CA58E-C31E-443D-8BAD-8753181D3AFA}" type="presParOf" srcId="{59169D4D-2229-481F-A174-5D765B21E7A7}" destId="{0A9F5F64-817C-44F3-861E-389005BC35DD}" srcOrd="0" destOrd="0" presId="urn:microsoft.com/office/officeart/2008/layout/NameandTitleOrganizationalChart"/>
    <dgm:cxn modelId="{004F34C9-46BD-4BB0-8455-EBEFA9C13491}" type="presParOf" srcId="{0A9F5F64-817C-44F3-861E-389005BC35DD}" destId="{CD2939CB-0D9B-4FE5-BCB4-75BDF16A1314}" srcOrd="0" destOrd="0" presId="urn:microsoft.com/office/officeart/2008/layout/NameandTitleOrganizationalChart"/>
    <dgm:cxn modelId="{75422085-68A1-427C-BBE3-3379DB386B8D}" type="presParOf" srcId="{0A9F5F64-817C-44F3-861E-389005BC35DD}" destId="{6303EF18-7C00-493B-AA56-991E4680E7FD}" srcOrd="1" destOrd="0" presId="urn:microsoft.com/office/officeart/2008/layout/NameandTitleOrganizationalChart"/>
    <dgm:cxn modelId="{A31613B1-27CB-417F-BB41-0C7DAFB0CFF0}" type="presParOf" srcId="{0A9F5F64-817C-44F3-861E-389005BC35DD}" destId="{0063FB63-C567-4173-8C7F-B7CCBB73F6CE}" srcOrd="2" destOrd="0" presId="urn:microsoft.com/office/officeart/2008/layout/NameandTitleOrganizationalChart"/>
    <dgm:cxn modelId="{AC84A29B-3023-4651-82B3-F3A2AB962A02}" type="presParOf" srcId="{59169D4D-2229-481F-A174-5D765B21E7A7}" destId="{7E0E387C-C9D8-4153-A2E0-31C5FD286397}" srcOrd="1" destOrd="0" presId="urn:microsoft.com/office/officeart/2008/layout/NameandTitleOrganizationalChart"/>
    <dgm:cxn modelId="{3D340B35-4D2D-49BE-BCF2-5F661D28AFB2}" type="presParOf" srcId="{59169D4D-2229-481F-A174-5D765B21E7A7}" destId="{D3710516-A35F-4D0F-BBCF-40C20682513F}" srcOrd="2" destOrd="0" presId="urn:microsoft.com/office/officeart/2008/layout/NameandTitleOrganizationalChart"/>
    <dgm:cxn modelId="{4D66E9B2-9C6C-4F84-B679-AD575C7EF040}" type="presParOf" srcId="{28F0F1B2-9389-4877-8ED4-FE592BF942BC}" destId="{BBACD43E-03BF-4BDD-A38F-7E465E3C7BA0}" srcOrd="2" destOrd="0" presId="urn:microsoft.com/office/officeart/2008/layout/NameandTitleOrganizationalChart"/>
    <dgm:cxn modelId="{F25ACAD0-0496-4C08-B394-8BE98B9838D4}" type="presParOf" srcId="{D927F2B4-6717-47A4-9B16-D4C7AD93128C}" destId="{14CBE20E-A8F9-4FFD-85E8-6239B8560B8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56676-B5A1-4296-8900-7D03D9FEFC4D}">
      <dsp:nvSpPr>
        <dsp:cNvPr id="0" name=""/>
        <dsp:cNvSpPr/>
      </dsp:nvSpPr>
      <dsp:spPr>
        <a:xfrm>
          <a:off x="7157875" y="3658358"/>
          <a:ext cx="1229227" cy="548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796"/>
              </a:lnTo>
              <a:lnTo>
                <a:pt x="1229227" y="326796"/>
              </a:lnTo>
              <a:lnTo>
                <a:pt x="1229227" y="5481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F8327-83B0-4BFA-8C57-0E09C42DA8D0}">
      <dsp:nvSpPr>
        <dsp:cNvPr id="0" name=""/>
        <dsp:cNvSpPr/>
      </dsp:nvSpPr>
      <dsp:spPr>
        <a:xfrm>
          <a:off x="5928648" y="3658358"/>
          <a:ext cx="1229227" cy="548174"/>
        </a:xfrm>
        <a:custGeom>
          <a:avLst/>
          <a:gdLst/>
          <a:ahLst/>
          <a:cxnLst/>
          <a:rect l="0" t="0" r="0" b="0"/>
          <a:pathLst>
            <a:path>
              <a:moveTo>
                <a:pt x="1229227" y="0"/>
              </a:moveTo>
              <a:lnTo>
                <a:pt x="1229227" y="326796"/>
              </a:lnTo>
              <a:lnTo>
                <a:pt x="0" y="326796"/>
              </a:lnTo>
              <a:lnTo>
                <a:pt x="0" y="5481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441BE-5376-41E6-8C70-D753359C2423}">
      <dsp:nvSpPr>
        <dsp:cNvPr id="0" name=""/>
        <dsp:cNvSpPr/>
      </dsp:nvSpPr>
      <dsp:spPr>
        <a:xfrm>
          <a:off x="4699420" y="1814723"/>
          <a:ext cx="2458455" cy="894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493"/>
              </a:lnTo>
              <a:lnTo>
                <a:pt x="2458455" y="673493"/>
              </a:lnTo>
              <a:lnTo>
                <a:pt x="2458455" y="8948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D2F17-652B-4D0D-86A2-45520775048E}">
      <dsp:nvSpPr>
        <dsp:cNvPr id="0" name=""/>
        <dsp:cNvSpPr/>
      </dsp:nvSpPr>
      <dsp:spPr>
        <a:xfrm>
          <a:off x="2240964" y="3658358"/>
          <a:ext cx="1229227" cy="548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796"/>
              </a:lnTo>
              <a:lnTo>
                <a:pt x="1229227" y="326796"/>
              </a:lnTo>
              <a:lnTo>
                <a:pt x="1229227" y="5481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FFB30-CD9D-43C3-BD09-16726EFC4EEF}">
      <dsp:nvSpPr>
        <dsp:cNvPr id="0" name=""/>
        <dsp:cNvSpPr/>
      </dsp:nvSpPr>
      <dsp:spPr>
        <a:xfrm>
          <a:off x="1011737" y="3658358"/>
          <a:ext cx="1229227" cy="548174"/>
        </a:xfrm>
        <a:custGeom>
          <a:avLst/>
          <a:gdLst/>
          <a:ahLst/>
          <a:cxnLst/>
          <a:rect l="0" t="0" r="0" b="0"/>
          <a:pathLst>
            <a:path>
              <a:moveTo>
                <a:pt x="1229227" y="0"/>
              </a:moveTo>
              <a:lnTo>
                <a:pt x="1229227" y="326796"/>
              </a:lnTo>
              <a:lnTo>
                <a:pt x="0" y="326796"/>
              </a:lnTo>
              <a:lnTo>
                <a:pt x="0" y="5481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C04A-C837-4F63-AAE1-634FBCBCD5A2}">
      <dsp:nvSpPr>
        <dsp:cNvPr id="0" name=""/>
        <dsp:cNvSpPr/>
      </dsp:nvSpPr>
      <dsp:spPr>
        <a:xfrm>
          <a:off x="2240964" y="1814723"/>
          <a:ext cx="2458455" cy="894871"/>
        </a:xfrm>
        <a:custGeom>
          <a:avLst/>
          <a:gdLst/>
          <a:ahLst/>
          <a:cxnLst/>
          <a:rect l="0" t="0" r="0" b="0"/>
          <a:pathLst>
            <a:path>
              <a:moveTo>
                <a:pt x="2458455" y="0"/>
              </a:moveTo>
              <a:lnTo>
                <a:pt x="2458455" y="673493"/>
              </a:lnTo>
              <a:lnTo>
                <a:pt x="0" y="673493"/>
              </a:lnTo>
              <a:lnTo>
                <a:pt x="0" y="8948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B5-3785-4566-95A6-5C6EFD4E5A24}">
      <dsp:nvSpPr>
        <dsp:cNvPr id="0" name=""/>
        <dsp:cNvSpPr/>
      </dsp:nvSpPr>
      <dsp:spPr>
        <a:xfrm>
          <a:off x="3783193" y="865959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300" kern="1200" dirty="0"/>
            <a:t>マネージャー</a:t>
          </a:r>
        </a:p>
      </dsp:txBody>
      <dsp:txXfrm>
        <a:off x="3783193" y="865959"/>
        <a:ext cx="1832453" cy="948763"/>
      </dsp:txXfrm>
    </dsp:sp>
    <dsp:sp modelId="{2D1BF013-018F-4943-AB84-694515664FFB}">
      <dsp:nvSpPr>
        <dsp:cNvPr id="0" name=""/>
        <dsp:cNvSpPr/>
      </dsp:nvSpPr>
      <dsp:spPr>
        <a:xfrm>
          <a:off x="4149684" y="1603890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山田太郎</a:t>
          </a:r>
        </a:p>
      </dsp:txBody>
      <dsp:txXfrm>
        <a:off x="4149684" y="1603890"/>
        <a:ext cx="1649208" cy="316254"/>
      </dsp:txXfrm>
    </dsp:sp>
    <dsp:sp modelId="{C8851D11-AF07-46F6-BE4C-F873516AB301}">
      <dsp:nvSpPr>
        <dsp:cNvPr id="0" name=""/>
        <dsp:cNvSpPr/>
      </dsp:nvSpPr>
      <dsp:spPr>
        <a:xfrm>
          <a:off x="1324737" y="2709594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300" kern="1200" dirty="0"/>
            <a:t>リーダー</a:t>
          </a:r>
        </a:p>
      </dsp:txBody>
      <dsp:txXfrm>
        <a:off x="1324737" y="2709594"/>
        <a:ext cx="1832453" cy="948763"/>
      </dsp:txXfrm>
    </dsp:sp>
    <dsp:sp modelId="{DA604CCE-0FA5-4965-A7F6-2DB135CB3C2F}">
      <dsp:nvSpPr>
        <dsp:cNvPr id="0" name=""/>
        <dsp:cNvSpPr/>
      </dsp:nvSpPr>
      <dsp:spPr>
        <a:xfrm>
          <a:off x="1691228" y="3447521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鈴木一郎</a:t>
          </a:r>
        </a:p>
      </dsp:txBody>
      <dsp:txXfrm>
        <a:off x="1691228" y="3447521"/>
        <a:ext cx="1649208" cy="316254"/>
      </dsp:txXfrm>
    </dsp:sp>
    <dsp:sp modelId="{229DA2A5-1011-44F2-9319-0CE5108B001F}">
      <dsp:nvSpPr>
        <dsp:cNvPr id="0" name=""/>
        <dsp:cNvSpPr/>
      </dsp:nvSpPr>
      <dsp:spPr>
        <a:xfrm>
          <a:off x="95510" y="4206532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300" b="0" i="0" kern="1200" dirty="0"/>
            <a:t>メンバー</a:t>
          </a:r>
          <a:endParaRPr kumimoji="1" lang="ja-JP" altLang="en-US" sz="2300" kern="1200" dirty="0"/>
        </a:p>
      </dsp:txBody>
      <dsp:txXfrm>
        <a:off x="95510" y="4206532"/>
        <a:ext cx="1832453" cy="948763"/>
      </dsp:txXfrm>
    </dsp:sp>
    <dsp:sp modelId="{62040B2B-09A9-4762-8F1C-01C36E8E27D2}">
      <dsp:nvSpPr>
        <dsp:cNvPr id="0" name=""/>
        <dsp:cNvSpPr/>
      </dsp:nvSpPr>
      <dsp:spPr>
        <a:xfrm>
          <a:off x="462001" y="4944459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佐藤五郎</a:t>
          </a:r>
        </a:p>
      </dsp:txBody>
      <dsp:txXfrm>
        <a:off x="462001" y="4944459"/>
        <a:ext cx="1649208" cy="316254"/>
      </dsp:txXfrm>
    </dsp:sp>
    <dsp:sp modelId="{A8E300DC-46F7-4D17-A2BF-1CB6A802917F}">
      <dsp:nvSpPr>
        <dsp:cNvPr id="0" name=""/>
        <dsp:cNvSpPr/>
      </dsp:nvSpPr>
      <dsp:spPr>
        <a:xfrm>
          <a:off x="2553965" y="4206532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300" b="0" i="0" kern="1200" dirty="0"/>
            <a:t>メンバー</a:t>
          </a:r>
          <a:endParaRPr kumimoji="1" lang="ja-JP" altLang="en-US" sz="2300" kern="1200" dirty="0"/>
        </a:p>
      </dsp:txBody>
      <dsp:txXfrm>
        <a:off x="2553965" y="4206532"/>
        <a:ext cx="1832453" cy="948763"/>
      </dsp:txXfrm>
    </dsp:sp>
    <dsp:sp modelId="{AB6C20EB-A7F1-42A6-B1F1-85924F4F9F16}">
      <dsp:nvSpPr>
        <dsp:cNvPr id="0" name=""/>
        <dsp:cNvSpPr/>
      </dsp:nvSpPr>
      <dsp:spPr>
        <a:xfrm>
          <a:off x="2920456" y="4944459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小林六郎</a:t>
          </a:r>
        </a:p>
      </dsp:txBody>
      <dsp:txXfrm>
        <a:off x="2920456" y="4944459"/>
        <a:ext cx="1649208" cy="316254"/>
      </dsp:txXfrm>
    </dsp:sp>
    <dsp:sp modelId="{A93DE933-A2B5-4EC6-8807-0B5C7754345C}">
      <dsp:nvSpPr>
        <dsp:cNvPr id="0" name=""/>
        <dsp:cNvSpPr/>
      </dsp:nvSpPr>
      <dsp:spPr>
        <a:xfrm>
          <a:off x="6241648" y="2709594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300" kern="1200" dirty="0"/>
            <a:t>リーダー</a:t>
          </a:r>
        </a:p>
      </dsp:txBody>
      <dsp:txXfrm>
        <a:off x="6241648" y="2709594"/>
        <a:ext cx="1832453" cy="948763"/>
      </dsp:txXfrm>
    </dsp:sp>
    <dsp:sp modelId="{F8CB64DF-E923-4E0D-A851-8C26CF19A47B}">
      <dsp:nvSpPr>
        <dsp:cNvPr id="0" name=""/>
        <dsp:cNvSpPr/>
      </dsp:nvSpPr>
      <dsp:spPr>
        <a:xfrm>
          <a:off x="6608139" y="3447521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渡辺四郎</a:t>
          </a:r>
        </a:p>
      </dsp:txBody>
      <dsp:txXfrm>
        <a:off x="6608139" y="3447521"/>
        <a:ext cx="1649208" cy="316254"/>
      </dsp:txXfrm>
    </dsp:sp>
    <dsp:sp modelId="{A0B6C56A-1E34-464A-8B07-B472E3ECB3E0}">
      <dsp:nvSpPr>
        <dsp:cNvPr id="0" name=""/>
        <dsp:cNvSpPr/>
      </dsp:nvSpPr>
      <dsp:spPr>
        <a:xfrm>
          <a:off x="5012421" y="4206532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300" b="0" i="0" kern="1200" dirty="0"/>
            <a:t>メンバー</a:t>
          </a:r>
          <a:endParaRPr kumimoji="1" lang="ja-JP" altLang="en-US" sz="2300" kern="1200" dirty="0"/>
        </a:p>
      </dsp:txBody>
      <dsp:txXfrm>
        <a:off x="5012421" y="4206532"/>
        <a:ext cx="1832453" cy="948763"/>
      </dsp:txXfrm>
    </dsp:sp>
    <dsp:sp modelId="{5440A290-E76C-4F36-917F-94552FBF2E3D}">
      <dsp:nvSpPr>
        <dsp:cNvPr id="0" name=""/>
        <dsp:cNvSpPr/>
      </dsp:nvSpPr>
      <dsp:spPr>
        <a:xfrm>
          <a:off x="5378911" y="4944459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佐藤次郎</a:t>
          </a:r>
        </a:p>
      </dsp:txBody>
      <dsp:txXfrm>
        <a:off x="5378911" y="4944459"/>
        <a:ext cx="1649208" cy="316254"/>
      </dsp:txXfrm>
    </dsp:sp>
    <dsp:sp modelId="{CD2939CB-0D9B-4FE5-BCB4-75BDF16A1314}">
      <dsp:nvSpPr>
        <dsp:cNvPr id="0" name=""/>
        <dsp:cNvSpPr/>
      </dsp:nvSpPr>
      <dsp:spPr>
        <a:xfrm>
          <a:off x="7470876" y="4206532"/>
          <a:ext cx="1832453" cy="948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338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300" b="0" i="0" kern="1200" dirty="0"/>
            <a:t>メンバー</a:t>
          </a:r>
          <a:endParaRPr kumimoji="1" lang="ja-JP" altLang="en-US" sz="2300" kern="1200" dirty="0"/>
        </a:p>
      </dsp:txBody>
      <dsp:txXfrm>
        <a:off x="7470876" y="4206532"/>
        <a:ext cx="1832453" cy="948763"/>
      </dsp:txXfrm>
    </dsp:sp>
    <dsp:sp modelId="{6303EF18-7C00-493B-AA56-991E4680E7FD}">
      <dsp:nvSpPr>
        <dsp:cNvPr id="0" name=""/>
        <dsp:cNvSpPr/>
      </dsp:nvSpPr>
      <dsp:spPr>
        <a:xfrm>
          <a:off x="7837367" y="4944459"/>
          <a:ext cx="1649208" cy="3162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田中三郎</a:t>
          </a:r>
        </a:p>
      </dsp:txBody>
      <dsp:txXfrm>
        <a:off x="7837367" y="4944459"/>
        <a:ext cx="1649208" cy="316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EF91415-45D3-C8F8-8D56-BE1A2DF8ABC8}"/>
              </a:ext>
            </a:extLst>
          </p:cNvPr>
          <p:cNvSpPr/>
          <p:nvPr/>
        </p:nvSpPr>
        <p:spPr>
          <a:xfrm>
            <a:off x="6279737" y="1973944"/>
            <a:ext cx="4746171" cy="39867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2ADF0B1-5817-9BF7-A8A8-976528B9EB25}"/>
              </a:ext>
            </a:extLst>
          </p:cNvPr>
          <p:cNvSpPr/>
          <p:nvPr/>
        </p:nvSpPr>
        <p:spPr>
          <a:xfrm>
            <a:off x="1364344" y="1959430"/>
            <a:ext cx="4746171" cy="40004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2246398"/>
              </p:ext>
            </p:extLst>
          </p:nvPr>
        </p:nvGraphicFramePr>
        <p:xfrm>
          <a:off x="1477800" y="-174171"/>
          <a:ext cx="9582086" cy="6473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5A70D1-8038-FCB3-6388-FD830A7715E4}"/>
              </a:ext>
            </a:extLst>
          </p:cNvPr>
          <p:cNvSpPr txBox="1"/>
          <p:nvPr/>
        </p:nvSpPr>
        <p:spPr>
          <a:xfrm>
            <a:off x="2902857" y="5324330"/>
            <a:ext cx="1669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A</a:t>
            </a:r>
            <a:r>
              <a:rPr kumimoji="1" lang="ja-JP" altLang="en-US" sz="3200" dirty="0"/>
              <a:t>チーム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D9F914-DD98-819E-9FCD-FD2FC495EA08}"/>
              </a:ext>
            </a:extLst>
          </p:cNvPr>
          <p:cNvSpPr txBox="1"/>
          <p:nvPr/>
        </p:nvSpPr>
        <p:spPr>
          <a:xfrm>
            <a:off x="7890824" y="5326752"/>
            <a:ext cx="1790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B</a:t>
            </a:r>
            <a:r>
              <a:rPr kumimoji="1" lang="ja-JP" altLang="en-US" sz="3200" dirty="0"/>
              <a:t>チーム</a:t>
            </a:r>
          </a:p>
        </p:txBody>
      </p:sp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ビズ研</cp:lastModifiedBy>
  <cp:revision>4</cp:revision>
  <dcterms:created xsi:type="dcterms:W3CDTF">2023-04-11T03:31:31Z</dcterms:created>
  <dcterms:modified xsi:type="dcterms:W3CDTF">2023-04-13T04:08:28Z</dcterms:modified>
</cp:coreProperties>
</file>