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75" d="100"/>
          <a:sy n="75" d="100"/>
        </p:scale>
        <p:origin x="1950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84337-4EAB-4FF4-8EDD-0EAA23172B7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EFD4276B-2F7C-4725-A399-A9211BC0EEA6}">
      <dgm:prSet phldrT="[テキスト]"/>
      <dgm:spPr/>
      <dgm:t>
        <a:bodyPr/>
        <a:lstStyle/>
        <a:p>
          <a:r>
            <a:rPr kumimoji="1" lang="ja-JP" altLang="en-US" dirty="0"/>
            <a:t>株主総会</a:t>
          </a:r>
        </a:p>
      </dgm:t>
    </dgm:pt>
    <dgm:pt modelId="{DCC0B9A4-DF7D-4334-974E-A86E01839E7D}" type="parTrans" cxnId="{2C364CE5-1AF1-4DAB-95C7-4E9DBE00FEAB}">
      <dgm:prSet/>
      <dgm:spPr/>
      <dgm:t>
        <a:bodyPr/>
        <a:lstStyle/>
        <a:p>
          <a:endParaRPr kumimoji="1" lang="ja-JP" altLang="en-US"/>
        </a:p>
      </dgm:t>
    </dgm:pt>
    <dgm:pt modelId="{DE1CA7A6-7F36-4A83-984D-9B5C8F38A32D}" type="sibTrans" cxnId="{2C364CE5-1AF1-4DAB-95C7-4E9DBE00FEAB}">
      <dgm:prSet/>
      <dgm:spPr/>
      <dgm:t>
        <a:bodyPr/>
        <a:lstStyle/>
        <a:p>
          <a:endParaRPr kumimoji="1" lang="ja-JP" altLang="en-US"/>
        </a:p>
      </dgm:t>
    </dgm:pt>
    <dgm:pt modelId="{2152BB8B-078B-4F1C-B4E7-265CB011D5E7}">
      <dgm:prSet phldrT="[テキスト]"/>
      <dgm:spPr/>
      <dgm:t>
        <a:bodyPr/>
        <a:lstStyle/>
        <a:p>
          <a:r>
            <a:rPr kumimoji="1" lang="ja-JP" altLang="en-US" dirty="0"/>
            <a:t>○○部</a:t>
          </a:r>
        </a:p>
      </dgm:t>
    </dgm:pt>
    <dgm:pt modelId="{7FD38FDB-D6A1-4A03-BDE6-A5122C1EE556}" type="parTrans" cxnId="{EE34E16D-9BE6-4BDA-B6BC-F1B6E1D5C015}">
      <dgm:prSet/>
      <dgm:spPr/>
      <dgm:t>
        <a:bodyPr/>
        <a:lstStyle/>
        <a:p>
          <a:endParaRPr kumimoji="1" lang="ja-JP" altLang="en-US"/>
        </a:p>
      </dgm:t>
    </dgm:pt>
    <dgm:pt modelId="{90D6EAB1-B175-4CA5-BC0A-9691F8A1FEAA}" type="sibTrans" cxnId="{EE34E16D-9BE6-4BDA-B6BC-F1B6E1D5C015}">
      <dgm:prSet/>
      <dgm:spPr/>
      <dgm:t>
        <a:bodyPr/>
        <a:lstStyle/>
        <a:p>
          <a:endParaRPr kumimoji="1" lang="ja-JP" altLang="en-US"/>
        </a:p>
      </dgm:t>
    </dgm:pt>
    <dgm:pt modelId="{10AA2B61-53DF-44E1-95ED-4187909BE29D}">
      <dgm:prSet phldrT="[テキスト]"/>
      <dgm:spPr/>
      <dgm:t>
        <a:bodyPr/>
        <a:lstStyle/>
        <a:p>
          <a:r>
            <a:rPr kumimoji="1" lang="ja-JP" altLang="en-US" dirty="0"/>
            <a:t>○○部</a:t>
          </a:r>
        </a:p>
      </dgm:t>
    </dgm:pt>
    <dgm:pt modelId="{DF733FA2-126F-407A-A871-211707E14E32}" type="parTrans" cxnId="{819B4918-D26A-4FEC-811C-57B24A6CE62B}">
      <dgm:prSet/>
      <dgm:spPr/>
      <dgm:t>
        <a:bodyPr/>
        <a:lstStyle/>
        <a:p>
          <a:endParaRPr kumimoji="1" lang="ja-JP" altLang="en-US"/>
        </a:p>
      </dgm:t>
    </dgm:pt>
    <dgm:pt modelId="{E9B3969F-5FCA-4C2B-BA29-8CD2454C0B29}" type="sibTrans" cxnId="{819B4918-D26A-4FEC-811C-57B24A6CE62B}">
      <dgm:prSet/>
      <dgm:spPr/>
      <dgm:t>
        <a:bodyPr/>
        <a:lstStyle/>
        <a:p>
          <a:endParaRPr kumimoji="1" lang="ja-JP" altLang="en-US"/>
        </a:p>
      </dgm:t>
    </dgm:pt>
    <dgm:pt modelId="{DCBFDBE5-4117-4A8F-82A1-FFC472ED98CB}">
      <dgm:prSet phldrT="[テキスト]"/>
      <dgm:spPr/>
      <dgm:t>
        <a:bodyPr/>
        <a:lstStyle/>
        <a:p>
          <a:r>
            <a:rPr kumimoji="1" lang="ja-JP" altLang="en-US" dirty="0"/>
            <a:t>○○部</a:t>
          </a:r>
        </a:p>
      </dgm:t>
    </dgm:pt>
    <dgm:pt modelId="{EE77CFEA-7252-4376-A121-D639609E4FF8}" type="parTrans" cxnId="{0BE9BE59-3347-4A08-B196-70A10852ED40}">
      <dgm:prSet/>
      <dgm:spPr/>
      <dgm:t>
        <a:bodyPr/>
        <a:lstStyle/>
        <a:p>
          <a:endParaRPr kumimoji="1" lang="ja-JP" altLang="en-US"/>
        </a:p>
      </dgm:t>
    </dgm:pt>
    <dgm:pt modelId="{7A5FE2EE-2468-4668-821C-8AB9E54335D5}" type="sibTrans" cxnId="{0BE9BE59-3347-4A08-B196-70A10852ED40}">
      <dgm:prSet/>
      <dgm:spPr/>
      <dgm:t>
        <a:bodyPr/>
        <a:lstStyle/>
        <a:p>
          <a:endParaRPr kumimoji="1" lang="ja-JP" altLang="en-US"/>
        </a:p>
      </dgm:t>
    </dgm:pt>
    <dgm:pt modelId="{B0B91A6A-FBE9-4F23-BD1D-3699F007BFE9}">
      <dgm:prSet phldrT="[テキスト]"/>
      <dgm:spPr/>
      <dgm:t>
        <a:bodyPr/>
        <a:lstStyle/>
        <a:p>
          <a:r>
            <a:rPr kumimoji="1" lang="ja-JP" altLang="en-US" dirty="0"/>
            <a:t>取締役会</a:t>
          </a:r>
        </a:p>
      </dgm:t>
    </dgm:pt>
    <dgm:pt modelId="{9B03E908-9A49-4512-99EC-678F69D4EDE4}" type="parTrans" cxnId="{1977C33A-5BC1-4336-938D-7189E9DEEFCF}">
      <dgm:prSet/>
      <dgm:spPr/>
      <dgm:t>
        <a:bodyPr/>
        <a:lstStyle/>
        <a:p>
          <a:endParaRPr kumimoji="1" lang="ja-JP" altLang="en-US"/>
        </a:p>
      </dgm:t>
    </dgm:pt>
    <dgm:pt modelId="{0792CF17-7777-4C72-912A-4D45019376B4}" type="sibTrans" cxnId="{1977C33A-5BC1-4336-938D-7189E9DEEFCF}">
      <dgm:prSet/>
      <dgm:spPr/>
      <dgm:t>
        <a:bodyPr/>
        <a:lstStyle/>
        <a:p>
          <a:endParaRPr kumimoji="1" lang="ja-JP" altLang="en-US"/>
        </a:p>
      </dgm:t>
    </dgm:pt>
    <dgm:pt modelId="{B0808A1D-3AD8-4EC3-92BC-2CFD6BEF654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BA62B691-AF3B-4E17-8AF0-FB11E28F4D0E}" type="parTrans" cxnId="{6A0A266C-67F0-4AA6-A43E-9147AEDAC220}">
      <dgm:prSet/>
      <dgm:spPr/>
      <dgm:t>
        <a:bodyPr/>
        <a:lstStyle/>
        <a:p>
          <a:endParaRPr kumimoji="1" lang="ja-JP" altLang="en-US"/>
        </a:p>
      </dgm:t>
    </dgm:pt>
    <dgm:pt modelId="{37971D82-A14F-4654-9821-B4F6204F32A5}" type="sibTrans" cxnId="{6A0A266C-67F0-4AA6-A43E-9147AEDAC220}">
      <dgm:prSet/>
      <dgm:spPr/>
      <dgm:t>
        <a:bodyPr/>
        <a:lstStyle/>
        <a:p>
          <a:endParaRPr kumimoji="1" lang="ja-JP" altLang="en-US"/>
        </a:p>
      </dgm:t>
    </dgm:pt>
    <dgm:pt modelId="{AB668E2B-805D-4640-AD14-DEAA755BE80F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203FB29-9CFF-409A-8E62-A3D8D78D650A}" type="parTrans" cxnId="{B1D82D0D-B03B-4EA8-8045-41629EA2DCF6}">
      <dgm:prSet/>
      <dgm:spPr/>
      <dgm:t>
        <a:bodyPr/>
        <a:lstStyle/>
        <a:p>
          <a:endParaRPr kumimoji="1" lang="ja-JP" altLang="en-US"/>
        </a:p>
      </dgm:t>
    </dgm:pt>
    <dgm:pt modelId="{925719C4-0113-4140-BBB5-133D2BE82375}" type="sibTrans" cxnId="{B1D82D0D-B03B-4EA8-8045-41629EA2DCF6}">
      <dgm:prSet/>
      <dgm:spPr/>
      <dgm:t>
        <a:bodyPr/>
        <a:lstStyle/>
        <a:p>
          <a:endParaRPr kumimoji="1" lang="ja-JP" altLang="en-US"/>
        </a:p>
      </dgm:t>
    </dgm:pt>
    <dgm:pt modelId="{A90924A9-3EBF-4C9B-8F00-2590A494DE4A}">
      <dgm:prSet phldrT="[テキスト]"/>
      <dgm:spPr/>
      <dgm:t>
        <a:bodyPr/>
        <a:lstStyle/>
        <a:p>
          <a:endParaRPr kumimoji="1" lang="ja-JP" altLang="en-US" dirty="0"/>
        </a:p>
      </dgm:t>
    </dgm:pt>
    <dgm:pt modelId="{E71A41C2-445A-418A-98E7-0C537D350CC8}" type="parTrans" cxnId="{6CC47A12-AA9C-4454-8894-879E12BAEB8D}">
      <dgm:prSet/>
      <dgm:spPr/>
      <dgm:t>
        <a:bodyPr/>
        <a:lstStyle/>
        <a:p>
          <a:endParaRPr kumimoji="1" lang="ja-JP" altLang="en-US"/>
        </a:p>
      </dgm:t>
    </dgm:pt>
    <dgm:pt modelId="{5C1EBAC8-3681-455F-A2E1-C757368CE750}" type="sibTrans" cxnId="{6CC47A12-AA9C-4454-8894-879E12BAEB8D}">
      <dgm:prSet/>
      <dgm:spPr/>
      <dgm:t>
        <a:bodyPr/>
        <a:lstStyle/>
        <a:p>
          <a:endParaRPr kumimoji="1" lang="ja-JP" altLang="en-US"/>
        </a:p>
      </dgm:t>
    </dgm:pt>
    <dgm:pt modelId="{9A152D10-83E7-4791-98A6-FC889717B8D0}">
      <dgm:prSet phldrT="[テキスト]"/>
      <dgm:spPr/>
      <dgm:t>
        <a:bodyPr/>
        <a:lstStyle/>
        <a:p>
          <a:endParaRPr kumimoji="1" lang="ja-JP" altLang="en-US" dirty="0"/>
        </a:p>
      </dgm:t>
    </dgm:pt>
    <dgm:pt modelId="{0EAC8B55-3E48-4FBA-B6E9-C881354BA619}" type="parTrans" cxnId="{9812AF24-7E78-4667-A1FC-226B30FEAFD8}">
      <dgm:prSet/>
      <dgm:spPr/>
      <dgm:t>
        <a:bodyPr/>
        <a:lstStyle/>
        <a:p>
          <a:endParaRPr kumimoji="1" lang="ja-JP" altLang="en-US"/>
        </a:p>
      </dgm:t>
    </dgm:pt>
    <dgm:pt modelId="{234F6C0E-685F-4DA7-B77E-E665387F15C7}" type="sibTrans" cxnId="{9812AF24-7E78-4667-A1FC-226B30FEAFD8}">
      <dgm:prSet/>
      <dgm:spPr/>
      <dgm:t>
        <a:bodyPr/>
        <a:lstStyle/>
        <a:p>
          <a:endParaRPr kumimoji="1" lang="ja-JP" altLang="en-US"/>
        </a:p>
      </dgm:t>
    </dgm:pt>
    <dgm:pt modelId="{E5C48D94-06E9-42CD-B731-9D47888E836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DFC68129-9E5F-460A-8CA1-7830BB5F296D}" type="parTrans" cxnId="{2B870F60-3780-4601-8377-F78B6C9BDF2F}">
      <dgm:prSet/>
      <dgm:spPr/>
      <dgm:t>
        <a:bodyPr/>
        <a:lstStyle/>
        <a:p>
          <a:endParaRPr kumimoji="1" lang="ja-JP" altLang="en-US"/>
        </a:p>
      </dgm:t>
    </dgm:pt>
    <dgm:pt modelId="{15A77523-BF06-46B0-A818-D2E5D0189D60}" type="sibTrans" cxnId="{2B870F60-3780-4601-8377-F78B6C9BDF2F}">
      <dgm:prSet/>
      <dgm:spPr/>
      <dgm:t>
        <a:bodyPr/>
        <a:lstStyle/>
        <a:p>
          <a:endParaRPr kumimoji="1" lang="ja-JP" altLang="en-US"/>
        </a:p>
      </dgm:t>
    </dgm:pt>
    <dgm:pt modelId="{39E22485-8666-45BE-811D-6F07977A0805}">
      <dgm:prSet phldrT="[テキスト]"/>
      <dgm:spPr/>
      <dgm:t>
        <a:bodyPr/>
        <a:lstStyle/>
        <a:p>
          <a:endParaRPr kumimoji="1" lang="ja-JP" altLang="en-US" dirty="0"/>
        </a:p>
      </dgm:t>
    </dgm:pt>
    <dgm:pt modelId="{34BBED51-8A53-4CBE-81B1-5EA7FDA23795}" type="parTrans" cxnId="{AC171CA6-BE29-45DC-841E-797C541E6F88}">
      <dgm:prSet/>
      <dgm:spPr/>
      <dgm:t>
        <a:bodyPr/>
        <a:lstStyle/>
        <a:p>
          <a:endParaRPr kumimoji="1" lang="ja-JP" altLang="en-US"/>
        </a:p>
      </dgm:t>
    </dgm:pt>
    <dgm:pt modelId="{327AC700-2852-4907-9BDC-F90B1EDCD578}" type="sibTrans" cxnId="{AC171CA6-BE29-45DC-841E-797C541E6F88}">
      <dgm:prSet/>
      <dgm:spPr/>
      <dgm:t>
        <a:bodyPr/>
        <a:lstStyle/>
        <a:p>
          <a:endParaRPr kumimoji="1" lang="ja-JP" altLang="en-US"/>
        </a:p>
      </dgm:t>
    </dgm:pt>
    <dgm:pt modelId="{2B09CAAD-852A-44FA-A25C-A1B2D082CD4D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E087840-AF5D-471B-82CF-F9759C86E4A7}" type="parTrans" cxnId="{1BB1B624-E62D-4F84-BC15-06F2B339191A}">
      <dgm:prSet/>
      <dgm:spPr/>
      <dgm:t>
        <a:bodyPr/>
        <a:lstStyle/>
        <a:p>
          <a:endParaRPr kumimoji="1" lang="ja-JP" altLang="en-US"/>
        </a:p>
      </dgm:t>
    </dgm:pt>
    <dgm:pt modelId="{F34FE63C-00C6-422E-AB27-1C75B447C56F}" type="sibTrans" cxnId="{1BB1B624-E62D-4F84-BC15-06F2B339191A}">
      <dgm:prSet/>
      <dgm:spPr/>
      <dgm:t>
        <a:bodyPr/>
        <a:lstStyle/>
        <a:p>
          <a:endParaRPr kumimoji="1" lang="ja-JP" altLang="en-US"/>
        </a:p>
      </dgm:t>
    </dgm:pt>
    <dgm:pt modelId="{84A23369-08EC-4FEB-BBD4-71E5DAF687A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9FE5EEA5-4BCA-4639-9820-D165E4FC221E}" type="parTrans" cxnId="{51D11C9C-B0DA-47D4-B5FF-404D7FFF5405}">
      <dgm:prSet/>
      <dgm:spPr/>
      <dgm:t>
        <a:bodyPr/>
        <a:lstStyle/>
        <a:p>
          <a:endParaRPr kumimoji="1" lang="ja-JP" altLang="en-US"/>
        </a:p>
      </dgm:t>
    </dgm:pt>
    <dgm:pt modelId="{707C9ADE-616C-443B-8384-856F15ACF67E}" type="sibTrans" cxnId="{51D11C9C-B0DA-47D4-B5FF-404D7FFF5405}">
      <dgm:prSet/>
      <dgm:spPr/>
      <dgm:t>
        <a:bodyPr/>
        <a:lstStyle/>
        <a:p>
          <a:endParaRPr kumimoji="1" lang="ja-JP" altLang="en-US"/>
        </a:p>
      </dgm:t>
    </dgm:pt>
    <dgm:pt modelId="{2D654536-9C8C-44E1-9E71-93F45B225B87}">
      <dgm:prSet phldrT="[テキスト]"/>
      <dgm:spPr/>
      <dgm:t>
        <a:bodyPr/>
        <a:lstStyle/>
        <a:p>
          <a:endParaRPr kumimoji="1" lang="ja-JP" altLang="en-US" dirty="0"/>
        </a:p>
      </dgm:t>
    </dgm:pt>
    <dgm:pt modelId="{285F5251-F420-4B8B-8B42-57ABDD2AA5C3}" type="parTrans" cxnId="{B31FCAD1-593F-4A5B-9343-461E1B34A55B}">
      <dgm:prSet/>
      <dgm:spPr/>
      <dgm:t>
        <a:bodyPr/>
        <a:lstStyle/>
        <a:p>
          <a:endParaRPr kumimoji="1" lang="ja-JP" altLang="en-US"/>
        </a:p>
      </dgm:t>
    </dgm:pt>
    <dgm:pt modelId="{4285F3E5-EAB5-4A66-895F-3D61BC2C842E}" type="sibTrans" cxnId="{B31FCAD1-593F-4A5B-9343-461E1B34A55B}">
      <dgm:prSet/>
      <dgm:spPr/>
      <dgm:t>
        <a:bodyPr/>
        <a:lstStyle/>
        <a:p>
          <a:endParaRPr kumimoji="1" lang="ja-JP" altLang="en-US"/>
        </a:p>
      </dgm:t>
    </dgm:pt>
    <dgm:pt modelId="{BAA93531-6005-40E6-A069-269D43F320B3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731E834-3B5C-4F9F-8A56-C36F5B892E2B}" type="parTrans" cxnId="{68974029-DCC8-403C-BF4B-BEB1E4D7001F}">
      <dgm:prSet/>
      <dgm:spPr/>
      <dgm:t>
        <a:bodyPr/>
        <a:lstStyle/>
        <a:p>
          <a:endParaRPr kumimoji="1" lang="ja-JP" altLang="en-US"/>
        </a:p>
      </dgm:t>
    </dgm:pt>
    <dgm:pt modelId="{424EA5C7-04CA-444D-9B07-16E487A489AA}" type="sibTrans" cxnId="{68974029-DCC8-403C-BF4B-BEB1E4D7001F}">
      <dgm:prSet/>
      <dgm:spPr/>
      <dgm:t>
        <a:bodyPr/>
        <a:lstStyle/>
        <a:p>
          <a:endParaRPr kumimoji="1" lang="ja-JP" altLang="en-US"/>
        </a:p>
      </dgm:t>
    </dgm:pt>
    <dgm:pt modelId="{C8759583-7456-4C7A-8E5A-791DC039BCCF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EBF49EE-59C4-4D4C-B240-7B5BD2692536}" type="parTrans" cxnId="{72A10453-D8E1-4ED6-8264-3036A5A05904}">
      <dgm:prSet/>
      <dgm:spPr/>
      <dgm:t>
        <a:bodyPr/>
        <a:lstStyle/>
        <a:p>
          <a:endParaRPr kumimoji="1" lang="ja-JP" altLang="en-US"/>
        </a:p>
      </dgm:t>
    </dgm:pt>
    <dgm:pt modelId="{BDCCBBA1-8ED3-4C8C-9ED5-042B7CB94E52}" type="sibTrans" cxnId="{72A10453-D8E1-4ED6-8264-3036A5A05904}">
      <dgm:prSet/>
      <dgm:spPr/>
      <dgm:t>
        <a:bodyPr/>
        <a:lstStyle/>
        <a:p>
          <a:endParaRPr kumimoji="1" lang="ja-JP" altLang="en-US"/>
        </a:p>
      </dgm:t>
    </dgm:pt>
    <dgm:pt modelId="{5120CBB9-ED26-47C1-91B5-CDCBC157E3C8}">
      <dgm:prSet phldrT="[テキスト]"/>
      <dgm:spPr/>
      <dgm:t>
        <a:bodyPr/>
        <a:lstStyle/>
        <a:p>
          <a:endParaRPr kumimoji="1" lang="ja-JP" altLang="en-US" dirty="0"/>
        </a:p>
      </dgm:t>
    </dgm:pt>
    <dgm:pt modelId="{EEAE4B85-7CA1-49D2-88EB-4271D0AB38C2}" type="parTrans" cxnId="{1DDE931D-89A9-414B-8E61-BED2AE31340F}">
      <dgm:prSet/>
      <dgm:spPr/>
      <dgm:t>
        <a:bodyPr/>
        <a:lstStyle/>
        <a:p>
          <a:endParaRPr kumimoji="1" lang="ja-JP" altLang="en-US"/>
        </a:p>
      </dgm:t>
    </dgm:pt>
    <dgm:pt modelId="{04BD5CDE-DBCB-4C54-AC9A-DDBEBC06EB7C}" type="sibTrans" cxnId="{1DDE931D-89A9-414B-8E61-BED2AE31340F}">
      <dgm:prSet/>
      <dgm:spPr/>
      <dgm:t>
        <a:bodyPr/>
        <a:lstStyle/>
        <a:p>
          <a:endParaRPr kumimoji="1" lang="ja-JP" altLang="en-US"/>
        </a:p>
      </dgm:t>
    </dgm:pt>
    <dgm:pt modelId="{D89CD944-7805-4B40-A205-136349ABF8E1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A6E6CEE-E1DE-4412-963F-06ADFC1AC4A4}" type="parTrans" cxnId="{B7B52CDB-21D8-487D-8B06-EFFD2BDD1AC1}">
      <dgm:prSet/>
      <dgm:spPr/>
      <dgm:t>
        <a:bodyPr/>
        <a:lstStyle/>
        <a:p>
          <a:endParaRPr kumimoji="1" lang="ja-JP" altLang="en-US"/>
        </a:p>
      </dgm:t>
    </dgm:pt>
    <dgm:pt modelId="{E6E2F90F-3763-458E-9758-77C7C7DA2357}" type="sibTrans" cxnId="{B7B52CDB-21D8-487D-8B06-EFFD2BDD1AC1}">
      <dgm:prSet/>
      <dgm:spPr/>
      <dgm:t>
        <a:bodyPr/>
        <a:lstStyle/>
        <a:p>
          <a:endParaRPr kumimoji="1" lang="ja-JP" altLang="en-US"/>
        </a:p>
      </dgm:t>
    </dgm:pt>
    <dgm:pt modelId="{88C0E0D7-101A-4F00-B149-5A4DA6AF0FA4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264A214-03E0-4416-8508-26F8861A0E26}" type="parTrans" cxnId="{7BA6C55F-9F3A-4635-ACCD-2A1FBA84384F}">
      <dgm:prSet/>
      <dgm:spPr/>
      <dgm:t>
        <a:bodyPr/>
        <a:lstStyle/>
        <a:p>
          <a:endParaRPr kumimoji="1" lang="ja-JP" altLang="en-US"/>
        </a:p>
      </dgm:t>
    </dgm:pt>
    <dgm:pt modelId="{115D773B-FBA0-4796-B8AF-A8B501995962}" type="sibTrans" cxnId="{7BA6C55F-9F3A-4635-ACCD-2A1FBA84384F}">
      <dgm:prSet/>
      <dgm:spPr/>
      <dgm:t>
        <a:bodyPr/>
        <a:lstStyle/>
        <a:p>
          <a:endParaRPr kumimoji="1" lang="ja-JP" altLang="en-US"/>
        </a:p>
      </dgm:t>
    </dgm:pt>
    <dgm:pt modelId="{0A1FC896-1542-420B-96BC-FBBC082BE8ED}">
      <dgm:prSet phldrT="[テキスト]"/>
      <dgm:spPr/>
      <dgm:t>
        <a:bodyPr/>
        <a:lstStyle/>
        <a:p>
          <a:endParaRPr kumimoji="1" lang="ja-JP" altLang="en-US" dirty="0"/>
        </a:p>
      </dgm:t>
    </dgm:pt>
    <dgm:pt modelId="{DD70C31B-1DE7-4566-982C-A042CA483D29}" type="parTrans" cxnId="{ED40DC02-0BC3-4F24-96C6-FECA02017683}">
      <dgm:prSet/>
      <dgm:spPr/>
      <dgm:t>
        <a:bodyPr/>
        <a:lstStyle/>
        <a:p>
          <a:endParaRPr kumimoji="1" lang="ja-JP" altLang="en-US"/>
        </a:p>
      </dgm:t>
    </dgm:pt>
    <dgm:pt modelId="{2C9BB348-A08D-4395-B026-41A586B47EC7}" type="sibTrans" cxnId="{ED40DC02-0BC3-4F24-96C6-FECA02017683}">
      <dgm:prSet/>
      <dgm:spPr/>
      <dgm:t>
        <a:bodyPr/>
        <a:lstStyle/>
        <a:p>
          <a:endParaRPr kumimoji="1" lang="ja-JP" altLang="en-US"/>
        </a:p>
      </dgm:t>
    </dgm:pt>
    <dgm:pt modelId="{AAFF23E4-45F8-4763-A149-8226D959FA30}">
      <dgm:prSet phldrT="[テキスト]"/>
      <dgm:spPr/>
      <dgm:t>
        <a:bodyPr/>
        <a:lstStyle/>
        <a:p>
          <a:endParaRPr kumimoji="1" lang="ja-JP" altLang="en-US" dirty="0"/>
        </a:p>
      </dgm:t>
    </dgm:pt>
    <dgm:pt modelId="{29B8902B-9591-4E9C-8945-0FA22C9AE872}" type="parTrans" cxnId="{904E942C-7380-4226-83CB-F226FE7FE420}">
      <dgm:prSet/>
      <dgm:spPr/>
      <dgm:t>
        <a:bodyPr/>
        <a:lstStyle/>
        <a:p>
          <a:endParaRPr kumimoji="1" lang="ja-JP" altLang="en-US"/>
        </a:p>
      </dgm:t>
    </dgm:pt>
    <dgm:pt modelId="{7019F8C4-7700-4B34-8E7C-920300C8B8CA}" type="sibTrans" cxnId="{904E942C-7380-4226-83CB-F226FE7FE420}">
      <dgm:prSet/>
      <dgm:spPr/>
      <dgm:t>
        <a:bodyPr/>
        <a:lstStyle/>
        <a:p>
          <a:endParaRPr kumimoji="1" lang="ja-JP" altLang="en-US"/>
        </a:p>
      </dgm:t>
    </dgm:pt>
    <dgm:pt modelId="{0C2AB0CE-92F7-4682-B0B3-A6689E273B34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5F7A14F-FA59-4435-963B-38FB805D5AA2}" type="parTrans" cxnId="{8CCAB73B-FC76-4C45-B149-E4D79047F85E}">
      <dgm:prSet/>
      <dgm:spPr/>
      <dgm:t>
        <a:bodyPr/>
        <a:lstStyle/>
        <a:p>
          <a:endParaRPr kumimoji="1" lang="ja-JP" altLang="en-US"/>
        </a:p>
      </dgm:t>
    </dgm:pt>
    <dgm:pt modelId="{062582F8-30FF-435F-B974-EBFF1B182656}" type="sibTrans" cxnId="{8CCAB73B-FC76-4C45-B149-E4D79047F85E}">
      <dgm:prSet/>
      <dgm:spPr/>
      <dgm:t>
        <a:bodyPr/>
        <a:lstStyle/>
        <a:p>
          <a:endParaRPr kumimoji="1" lang="ja-JP" altLang="en-US"/>
        </a:p>
      </dgm:t>
    </dgm:pt>
    <dgm:pt modelId="{5DA158F1-745B-49EB-897B-855FBCC2CF35}">
      <dgm:prSet phldrT="[テキスト]"/>
      <dgm:spPr/>
      <dgm:t>
        <a:bodyPr/>
        <a:lstStyle/>
        <a:p>
          <a:endParaRPr kumimoji="1" lang="ja-JP" altLang="en-US" dirty="0"/>
        </a:p>
      </dgm:t>
    </dgm:pt>
    <dgm:pt modelId="{EE867ABF-C366-458C-A495-6359297B9D08}" type="parTrans" cxnId="{5B87469A-8A69-4066-912D-A193D68E229E}">
      <dgm:prSet/>
      <dgm:spPr/>
      <dgm:t>
        <a:bodyPr/>
        <a:lstStyle/>
        <a:p>
          <a:endParaRPr kumimoji="1" lang="ja-JP" altLang="en-US"/>
        </a:p>
      </dgm:t>
    </dgm:pt>
    <dgm:pt modelId="{925DAE56-81C6-44DF-ACED-4C010DB3929B}" type="sibTrans" cxnId="{5B87469A-8A69-4066-912D-A193D68E229E}">
      <dgm:prSet/>
      <dgm:spPr/>
      <dgm:t>
        <a:bodyPr/>
        <a:lstStyle/>
        <a:p>
          <a:endParaRPr kumimoji="1" lang="ja-JP" altLang="en-US"/>
        </a:p>
      </dgm:t>
    </dgm:pt>
    <dgm:pt modelId="{64ADD49C-D9EB-4E16-96EF-43FBB0F4492F}">
      <dgm:prSet/>
      <dgm:spPr/>
      <dgm:t>
        <a:bodyPr/>
        <a:lstStyle/>
        <a:p>
          <a:endParaRPr kumimoji="1" lang="ja-JP" altLang="en-US" dirty="0"/>
        </a:p>
      </dgm:t>
    </dgm:pt>
    <dgm:pt modelId="{00270FEB-5BF2-44C9-A334-ADB99017BBC4}" type="parTrans" cxnId="{EA9E4FC9-19B8-4015-821A-BCA42395F2A4}">
      <dgm:prSet/>
      <dgm:spPr/>
      <dgm:t>
        <a:bodyPr/>
        <a:lstStyle/>
        <a:p>
          <a:endParaRPr kumimoji="1" lang="ja-JP" altLang="en-US"/>
        </a:p>
      </dgm:t>
    </dgm:pt>
    <dgm:pt modelId="{571B7B6E-9EAE-4CCD-AD03-D308093A7283}" type="sibTrans" cxnId="{EA9E4FC9-19B8-4015-821A-BCA42395F2A4}">
      <dgm:prSet/>
      <dgm:spPr/>
      <dgm:t>
        <a:bodyPr/>
        <a:lstStyle/>
        <a:p>
          <a:endParaRPr kumimoji="1" lang="ja-JP" altLang="en-US"/>
        </a:p>
      </dgm:t>
    </dgm:pt>
    <dgm:pt modelId="{D5721C42-9901-49C2-8F59-F519C13B50FC}">
      <dgm:prSet/>
      <dgm:spPr/>
      <dgm:t>
        <a:bodyPr/>
        <a:lstStyle/>
        <a:p>
          <a:endParaRPr kumimoji="1" lang="ja-JP" altLang="en-US"/>
        </a:p>
      </dgm:t>
    </dgm:pt>
    <dgm:pt modelId="{E50A924A-64AB-41D1-A5A6-3AF13504C195}" type="sibTrans" cxnId="{EADA75B4-BAA9-40AE-A4F8-C5304664024B}">
      <dgm:prSet/>
      <dgm:spPr/>
      <dgm:t>
        <a:bodyPr/>
        <a:lstStyle/>
        <a:p>
          <a:endParaRPr kumimoji="1" lang="ja-JP" altLang="en-US"/>
        </a:p>
      </dgm:t>
    </dgm:pt>
    <dgm:pt modelId="{24F5F2A7-44BA-4C34-9B23-44D678592C0E}" type="parTrans" cxnId="{EADA75B4-BAA9-40AE-A4F8-C5304664024B}">
      <dgm:prSet/>
      <dgm:spPr/>
      <dgm:t>
        <a:bodyPr/>
        <a:lstStyle/>
        <a:p>
          <a:endParaRPr kumimoji="1" lang="ja-JP" altLang="en-US"/>
        </a:p>
      </dgm:t>
    </dgm:pt>
    <dgm:pt modelId="{0086FF48-792F-4386-92D8-42FFA5897DC1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EBF633BC-77B0-4AFF-9828-41C913CA5FA4}" type="sibTrans" cxnId="{E5D195C8-870A-4345-8988-04D1BA912552}">
      <dgm:prSet/>
      <dgm:spPr/>
      <dgm:t>
        <a:bodyPr/>
        <a:lstStyle/>
        <a:p>
          <a:endParaRPr kumimoji="1" lang="ja-JP" altLang="en-US"/>
        </a:p>
      </dgm:t>
    </dgm:pt>
    <dgm:pt modelId="{736F012C-DF7E-4A8E-8B02-CCBF655D4186}" type="parTrans" cxnId="{E5D195C8-870A-4345-8988-04D1BA912552}">
      <dgm:prSet/>
      <dgm:spPr/>
      <dgm:t>
        <a:bodyPr/>
        <a:lstStyle/>
        <a:p>
          <a:endParaRPr kumimoji="1" lang="ja-JP" altLang="en-US"/>
        </a:p>
      </dgm:t>
    </dgm:pt>
    <dgm:pt modelId="{E02C6789-B253-4ADE-89BF-5A0A0BF9F044}" type="pres">
      <dgm:prSet presAssocID="{3E084337-4EAB-4FF4-8EDD-0EAA23172B7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0592DF6-0855-4A10-BC56-E507328BBDB0}" type="pres">
      <dgm:prSet presAssocID="{EFD4276B-2F7C-4725-A399-A9211BC0EEA6}" presName="root1" presStyleCnt="0"/>
      <dgm:spPr/>
    </dgm:pt>
    <dgm:pt modelId="{B0C37B03-4AAE-4E1A-8E13-52DED1D23B5E}" type="pres">
      <dgm:prSet presAssocID="{EFD4276B-2F7C-4725-A399-A9211BC0EEA6}" presName="LevelOneTextNode" presStyleLbl="node0" presStyleIdx="0" presStyleCnt="1" custLinFactNeighborY="-23821">
        <dgm:presLayoutVars>
          <dgm:chPref val="3"/>
        </dgm:presLayoutVars>
      </dgm:prSet>
      <dgm:spPr/>
    </dgm:pt>
    <dgm:pt modelId="{DD22DBA5-23E8-45D4-8457-E8223BC71609}" type="pres">
      <dgm:prSet presAssocID="{EFD4276B-2F7C-4725-A399-A9211BC0EEA6}" presName="level2hierChild" presStyleCnt="0"/>
      <dgm:spPr/>
    </dgm:pt>
    <dgm:pt modelId="{D3F2100B-2529-433F-B5BD-E645F766520F}" type="pres">
      <dgm:prSet presAssocID="{9B03E908-9A49-4512-99EC-678F69D4EDE4}" presName="conn2-1" presStyleLbl="parChTrans1D2" presStyleIdx="0" presStyleCnt="2"/>
      <dgm:spPr/>
    </dgm:pt>
    <dgm:pt modelId="{00AD4CD3-F51D-47E1-B983-607DFE13786B}" type="pres">
      <dgm:prSet presAssocID="{9B03E908-9A49-4512-99EC-678F69D4EDE4}" presName="connTx" presStyleLbl="parChTrans1D2" presStyleIdx="0" presStyleCnt="2"/>
      <dgm:spPr/>
    </dgm:pt>
    <dgm:pt modelId="{182CF989-67FA-4553-8096-3CFB0D7720C3}" type="pres">
      <dgm:prSet presAssocID="{B0B91A6A-FBE9-4F23-BD1D-3699F007BFE9}" presName="root2" presStyleCnt="0"/>
      <dgm:spPr/>
    </dgm:pt>
    <dgm:pt modelId="{C66C8F0B-E5D2-4439-8A1A-FDDA11687EEF}" type="pres">
      <dgm:prSet presAssocID="{B0B91A6A-FBE9-4F23-BD1D-3699F007BFE9}" presName="LevelTwoTextNode" presStyleLbl="node2" presStyleIdx="0" presStyleCnt="2" custLinFactNeighborY="-62874">
        <dgm:presLayoutVars>
          <dgm:chPref val="3"/>
        </dgm:presLayoutVars>
      </dgm:prSet>
      <dgm:spPr/>
    </dgm:pt>
    <dgm:pt modelId="{78DE13E8-6B94-40A8-97EF-1862CABB08CF}" type="pres">
      <dgm:prSet presAssocID="{B0B91A6A-FBE9-4F23-BD1D-3699F007BFE9}" presName="level3hierChild" presStyleCnt="0"/>
      <dgm:spPr/>
    </dgm:pt>
    <dgm:pt modelId="{879BC7BD-9702-472C-9AA9-9E64A1FC2E39}" type="pres">
      <dgm:prSet presAssocID="{736F012C-DF7E-4A8E-8B02-CCBF655D4186}" presName="conn2-1" presStyleLbl="parChTrans1D3" presStyleIdx="0" presStyleCnt="2"/>
      <dgm:spPr/>
    </dgm:pt>
    <dgm:pt modelId="{97E0B2C3-3222-4DCC-955B-7AF7F3D79252}" type="pres">
      <dgm:prSet presAssocID="{736F012C-DF7E-4A8E-8B02-CCBF655D4186}" presName="connTx" presStyleLbl="parChTrans1D3" presStyleIdx="0" presStyleCnt="2"/>
      <dgm:spPr/>
    </dgm:pt>
    <dgm:pt modelId="{4C21148C-1937-4D96-827E-5B479A6A5762}" type="pres">
      <dgm:prSet presAssocID="{0086FF48-792F-4386-92D8-42FFA5897DC1}" presName="root2" presStyleCnt="0"/>
      <dgm:spPr/>
    </dgm:pt>
    <dgm:pt modelId="{EC912A41-5D1C-42B5-99B6-9BE6561B68A4}" type="pres">
      <dgm:prSet presAssocID="{0086FF48-792F-4386-92D8-42FFA5897DC1}" presName="LevelTwoTextNode" presStyleLbl="node3" presStyleIdx="0" presStyleCnt="2">
        <dgm:presLayoutVars>
          <dgm:chPref val="3"/>
        </dgm:presLayoutVars>
      </dgm:prSet>
      <dgm:spPr/>
    </dgm:pt>
    <dgm:pt modelId="{8BF97D00-544E-4777-8963-1AD7F38ABBAA}" type="pres">
      <dgm:prSet presAssocID="{0086FF48-792F-4386-92D8-42FFA5897DC1}" presName="level3hierChild" presStyleCnt="0"/>
      <dgm:spPr/>
    </dgm:pt>
    <dgm:pt modelId="{5F00BCDC-9BAD-44FF-9FBA-72758F791069}" type="pres">
      <dgm:prSet presAssocID="{7FD38FDB-D6A1-4A03-BDE6-A5122C1EE556}" presName="conn2-1" presStyleLbl="parChTrans1D4" presStyleIdx="0" presStyleCnt="21"/>
      <dgm:spPr/>
    </dgm:pt>
    <dgm:pt modelId="{66D6D27D-7390-4B57-AFE4-67BE3B4B1C7C}" type="pres">
      <dgm:prSet presAssocID="{7FD38FDB-D6A1-4A03-BDE6-A5122C1EE556}" presName="connTx" presStyleLbl="parChTrans1D4" presStyleIdx="0" presStyleCnt="21"/>
      <dgm:spPr/>
    </dgm:pt>
    <dgm:pt modelId="{E98BE9CC-E191-426D-8261-17F562F14F90}" type="pres">
      <dgm:prSet presAssocID="{2152BB8B-078B-4F1C-B4E7-265CB011D5E7}" presName="root2" presStyleCnt="0"/>
      <dgm:spPr/>
    </dgm:pt>
    <dgm:pt modelId="{0D41A4B5-ACDA-486A-AF54-30676429336F}" type="pres">
      <dgm:prSet presAssocID="{2152BB8B-078B-4F1C-B4E7-265CB011D5E7}" presName="LevelTwoTextNode" presStyleLbl="node4" presStyleIdx="0" presStyleCnt="21">
        <dgm:presLayoutVars>
          <dgm:chPref val="3"/>
        </dgm:presLayoutVars>
      </dgm:prSet>
      <dgm:spPr/>
    </dgm:pt>
    <dgm:pt modelId="{5B3F5665-C183-40C0-B0E7-DBF26A5C09E1}" type="pres">
      <dgm:prSet presAssocID="{2152BB8B-078B-4F1C-B4E7-265CB011D5E7}" presName="level3hierChild" presStyleCnt="0"/>
      <dgm:spPr/>
    </dgm:pt>
    <dgm:pt modelId="{DE89F628-867D-44DF-8DF9-9E917531DBB4}" type="pres">
      <dgm:prSet presAssocID="{EEAE4B85-7CA1-49D2-88EB-4271D0AB38C2}" presName="conn2-1" presStyleLbl="parChTrans1D4" presStyleIdx="1" presStyleCnt="21"/>
      <dgm:spPr/>
    </dgm:pt>
    <dgm:pt modelId="{7ED14BF1-066F-45F5-9816-89C78B1D54E9}" type="pres">
      <dgm:prSet presAssocID="{EEAE4B85-7CA1-49D2-88EB-4271D0AB38C2}" presName="connTx" presStyleLbl="parChTrans1D4" presStyleIdx="1" presStyleCnt="21"/>
      <dgm:spPr/>
    </dgm:pt>
    <dgm:pt modelId="{18FE9E78-EE85-43CD-8EDA-18C17B510FA8}" type="pres">
      <dgm:prSet presAssocID="{5120CBB9-ED26-47C1-91B5-CDCBC157E3C8}" presName="root2" presStyleCnt="0"/>
      <dgm:spPr/>
    </dgm:pt>
    <dgm:pt modelId="{7C5E861F-6EB4-4518-BC9C-103F6906D299}" type="pres">
      <dgm:prSet presAssocID="{5120CBB9-ED26-47C1-91B5-CDCBC157E3C8}" presName="LevelTwoTextNode" presStyleLbl="node4" presStyleIdx="1" presStyleCnt="21">
        <dgm:presLayoutVars>
          <dgm:chPref val="3"/>
        </dgm:presLayoutVars>
      </dgm:prSet>
      <dgm:spPr/>
    </dgm:pt>
    <dgm:pt modelId="{6D8BBAA6-5680-4B23-8F95-94BC0B533CB8}" type="pres">
      <dgm:prSet presAssocID="{5120CBB9-ED26-47C1-91B5-CDCBC157E3C8}" presName="level3hierChild" presStyleCnt="0"/>
      <dgm:spPr/>
    </dgm:pt>
    <dgm:pt modelId="{63DD226E-5003-493B-80D5-41AF06ACD267}" type="pres">
      <dgm:prSet presAssocID="{29B8902B-9591-4E9C-8945-0FA22C9AE872}" presName="conn2-1" presStyleLbl="parChTrans1D4" presStyleIdx="2" presStyleCnt="21"/>
      <dgm:spPr/>
    </dgm:pt>
    <dgm:pt modelId="{E9F8A129-7C93-48D7-AD71-42C4DFA2A631}" type="pres">
      <dgm:prSet presAssocID="{29B8902B-9591-4E9C-8945-0FA22C9AE872}" presName="connTx" presStyleLbl="parChTrans1D4" presStyleIdx="2" presStyleCnt="21"/>
      <dgm:spPr/>
    </dgm:pt>
    <dgm:pt modelId="{359E9F50-C023-441F-B201-C1EB3F442E70}" type="pres">
      <dgm:prSet presAssocID="{AAFF23E4-45F8-4763-A149-8226D959FA30}" presName="root2" presStyleCnt="0"/>
      <dgm:spPr/>
    </dgm:pt>
    <dgm:pt modelId="{B3BBDBF5-273A-4465-986D-6C2DC02441AF}" type="pres">
      <dgm:prSet presAssocID="{AAFF23E4-45F8-4763-A149-8226D959FA30}" presName="LevelTwoTextNode" presStyleLbl="node4" presStyleIdx="2" presStyleCnt="21">
        <dgm:presLayoutVars>
          <dgm:chPref val="3"/>
        </dgm:presLayoutVars>
      </dgm:prSet>
      <dgm:spPr/>
    </dgm:pt>
    <dgm:pt modelId="{CDF4B144-32BE-4AC6-B893-B02D7CE8F70D}" type="pres">
      <dgm:prSet presAssocID="{AAFF23E4-45F8-4763-A149-8226D959FA30}" presName="level3hierChild" presStyleCnt="0"/>
      <dgm:spPr/>
    </dgm:pt>
    <dgm:pt modelId="{B8E6D19A-C122-4DF2-B8BC-9E29DEA2011D}" type="pres">
      <dgm:prSet presAssocID="{AA6E6CEE-E1DE-4412-963F-06ADFC1AC4A4}" presName="conn2-1" presStyleLbl="parChTrans1D4" presStyleIdx="3" presStyleCnt="21"/>
      <dgm:spPr/>
    </dgm:pt>
    <dgm:pt modelId="{D2973D43-1638-455C-BF18-E9C866C39DD3}" type="pres">
      <dgm:prSet presAssocID="{AA6E6CEE-E1DE-4412-963F-06ADFC1AC4A4}" presName="connTx" presStyleLbl="parChTrans1D4" presStyleIdx="3" presStyleCnt="21"/>
      <dgm:spPr/>
    </dgm:pt>
    <dgm:pt modelId="{DF562F64-71B3-4546-859F-4A81A15DA56F}" type="pres">
      <dgm:prSet presAssocID="{D89CD944-7805-4B40-A205-136349ABF8E1}" presName="root2" presStyleCnt="0"/>
      <dgm:spPr/>
    </dgm:pt>
    <dgm:pt modelId="{0A986EDC-A2A5-45B7-BF3A-88918FB1C865}" type="pres">
      <dgm:prSet presAssocID="{D89CD944-7805-4B40-A205-136349ABF8E1}" presName="LevelTwoTextNode" presStyleLbl="node4" presStyleIdx="3" presStyleCnt="21">
        <dgm:presLayoutVars>
          <dgm:chPref val="3"/>
        </dgm:presLayoutVars>
      </dgm:prSet>
      <dgm:spPr/>
    </dgm:pt>
    <dgm:pt modelId="{E747ED8F-897E-4228-B7BE-B3290CA3A16F}" type="pres">
      <dgm:prSet presAssocID="{D89CD944-7805-4B40-A205-136349ABF8E1}" presName="level3hierChild" presStyleCnt="0"/>
      <dgm:spPr/>
    </dgm:pt>
    <dgm:pt modelId="{38C932CD-C34A-4589-932B-D3C8076BD2B1}" type="pres">
      <dgm:prSet presAssocID="{45F7A14F-FA59-4435-963B-38FB805D5AA2}" presName="conn2-1" presStyleLbl="parChTrans1D4" presStyleIdx="4" presStyleCnt="21"/>
      <dgm:spPr/>
    </dgm:pt>
    <dgm:pt modelId="{B182BA0F-9187-4C52-94EB-2FBC5DCE7FB5}" type="pres">
      <dgm:prSet presAssocID="{45F7A14F-FA59-4435-963B-38FB805D5AA2}" presName="connTx" presStyleLbl="parChTrans1D4" presStyleIdx="4" presStyleCnt="21"/>
      <dgm:spPr/>
    </dgm:pt>
    <dgm:pt modelId="{08CCF928-19A7-49DE-9909-FCA3AB0FAE07}" type="pres">
      <dgm:prSet presAssocID="{0C2AB0CE-92F7-4682-B0B3-A6689E273B34}" presName="root2" presStyleCnt="0"/>
      <dgm:spPr/>
    </dgm:pt>
    <dgm:pt modelId="{913113CB-05F9-4C0D-A34D-15DC2FF2DD60}" type="pres">
      <dgm:prSet presAssocID="{0C2AB0CE-92F7-4682-B0B3-A6689E273B34}" presName="LevelTwoTextNode" presStyleLbl="node4" presStyleIdx="4" presStyleCnt="21">
        <dgm:presLayoutVars>
          <dgm:chPref val="3"/>
        </dgm:presLayoutVars>
      </dgm:prSet>
      <dgm:spPr/>
    </dgm:pt>
    <dgm:pt modelId="{09E9CC7C-CB95-4A3F-8E41-DD58B5F8D585}" type="pres">
      <dgm:prSet presAssocID="{0C2AB0CE-92F7-4682-B0B3-A6689E273B34}" presName="level3hierChild" presStyleCnt="0"/>
      <dgm:spPr/>
    </dgm:pt>
    <dgm:pt modelId="{B56AE929-F7AB-43DA-A8C1-899DF4ACBF25}" type="pres">
      <dgm:prSet presAssocID="{DD70C31B-1DE7-4566-982C-A042CA483D29}" presName="conn2-1" presStyleLbl="parChTrans1D4" presStyleIdx="5" presStyleCnt="21"/>
      <dgm:spPr/>
    </dgm:pt>
    <dgm:pt modelId="{44C4322A-A6FD-468D-AA42-B9DE13DC8704}" type="pres">
      <dgm:prSet presAssocID="{DD70C31B-1DE7-4566-982C-A042CA483D29}" presName="connTx" presStyleLbl="parChTrans1D4" presStyleIdx="5" presStyleCnt="21"/>
      <dgm:spPr/>
    </dgm:pt>
    <dgm:pt modelId="{20C1E498-72C2-4650-A049-1FC2ACA48210}" type="pres">
      <dgm:prSet presAssocID="{0A1FC896-1542-420B-96BC-FBBC082BE8ED}" presName="root2" presStyleCnt="0"/>
      <dgm:spPr/>
    </dgm:pt>
    <dgm:pt modelId="{753F5D38-01CC-4DA1-ACBA-187E709CB2FE}" type="pres">
      <dgm:prSet presAssocID="{0A1FC896-1542-420B-96BC-FBBC082BE8ED}" presName="LevelTwoTextNode" presStyleLbl="node4" presStyleIdx="5" presStyleCnt="21">
        <dgm:presLayoutVars>
          <dgm:chPref val="3"/>
        </dgm:presLayoutVars>
      </dgm:prSet>
      <dgm:spPr/>
    </dgm:pt>
    <dgm:pt modelId="{A184E342-36A4-4513-AE9A-9E44DF852D3F}" type="pres">
      <dgm:prSet presAssocID="{0A1FC896-1542-420B-96BC-FBBC082BE8ED}" presName="level3hierChild" presStyleCnt="0"/>
      <dgm:spPr/>
    </dgm:pt>
    <dgm:pt modelId="{82719572-A5CE-45F9-B40F-73489A275C8B}" type="pres">
      <dgm:prSet presAssocID="{EE867ABF-C366-458C-A495-6359297B9D08}" presName="conn2-1" presStyleLbl="parChTrans1D4" presStyleIdx="6" presStyleCnt="21"/>
      <dgm:spPr/>
    </dgm:pt>
    <dgm:pt modelId="{FDD41619-CA00-4696-BDFE-97D5C1AB5948}" type="pres">
      <dgm:prSet presAssocID="{EE867ABF-C366-458C-A495-6359297B9D08}" presName="connTx" presStyleLbl="parChTrans1D4" presStyleIdx="6" presStyleCnt="21"/>
      <dgm:spPr/>
    </dgm:pt>
    <dgm:pt modelId="{E59B56DA-2E2C-4C77-8F59-E07A2DC16D98}" type="pres">
      <dgm:prSet presAssocID="{5DA158F1-745B-49EB-897B-855FBCC2CF35}" presName="root2" presStyleCnt="0"/>
      <dgm:spPr/>
    </dgm:pt>
    <dgm:pt modelId="{093D0BA9-7996-4714-BCC1-9D651C80D580}" type="pres">
      <dgm:prSet presAssocID="{5DA158F1-745B-49EB-897B-855FBCC2CF35}" presName="LevelTwoTextNode" presStyleLbl="node4" presStyleIdx="6" presStyleCnt="21">
        <dgm:presLayoutVars>
          <dgm:chPref val="3"/>
        </dgm:presLayoutVars>
      </dgm:prSet>
      <dgm:spPr/>
    </dgm:pt>
    <dgm:pt modelId="{0D59B5A9-2761-4F67-86DB-E253B60E1FF4}" type="pres">
      <dgm:prSet presAssocID="{5DA158F1-745B-49EB-897B-855FBCC2CF35}" presName="level3hierChild" presStyleCnt="0"/>
      <dgm:spPr/>
    </dgm:pt>
    <dgm:pt modelId="{BFAE8FAF-EB5F-4C78-BC77-1B46D2CDB677}" type="pres">
      <dgm:prSet presAssocID="{DF733FA2-126F-407A-A871-211707E14E32}" presName="conn2-1" presStyleLbl="parChTrans1D4" presStyleIdx="7" presStyleCnt="21"/>
      <dgm:spPr/>
    </dgm:pt>
    <dgm:pt modelId="{AAA773D1-47D9-4DC0-BD09-34C6E047A722}" type="pres">
      <dgm:prSet presAssocID="{DF733FA2-126F-407A-A871-211707E14E32}" presName="connTx" presStyleLbl="parChTrans1D4" presStyleIdx="7" presStyleCnt="21"/>
      <dgm:spPr/>
    </dgm:pt>
    <dgm:pt modelId="{3726FA8B-7105-4AE3-86C4-3EA434B76162}" type="pres">
      <dgm:prSet presAssocID="{10AA2B61-53DF-44E1-95ED-4187909BE29D}" presName="root2" presStyleCnt="0"/>
      <dgm:spPr/>
    </dgm:pt>
    <dgm:pt modelId="{3AF06228-3A46-43CE-839B-68CF33387C5E}" type="pres">
      <dgm:prSet presAssocID="{10AA2B61-53DF-44E1-95ED-4187909BE29D}" presName="LevelTwoTextNode" presStyleLbl="node4" presStyleIdx="7" presStyleCnt="21">
        <dgm:presLayoutVars>
          <dgm:chPref val="3"/>
        </dgm:presLayoutVars>
      </dgm:prSet>
      <dgm:spPr/>
    </dgm:pt>
    <dgm:pt modelId="{49AFF15D-3DA0-42D0-B7DB-52135425568E}" type="pres">
      <dgm:prSet presAssocID="{10AA2B61-53DF-44E1-95ED-4187909BE29D}" presName="level3hierChild" presStyleCnt="0"/>
      <dgm:spPr/>
    </dgm:pt>
    <dgm:pt modelId="{66CEDA93-085F-4BBD-A659-6D842971E7DD}" type="pres">
      <dgm:prSet presAssocID="{9FE5EEA5-4BCA-4639-9820-D165E4FC221E}" presName="conn2-1" presStyleLbl="parChTrans1D4" presStyleIdx="8" presStyleCnt="21"/>
      <dgm:spPr/>
    </dgm:pt>
    <dgm:pt modelId="{89643576-2A8F-4F62-8F90-A41DAB4C49A1}" type="pres">
      <dgm:prSet presAssocID="{9FE5EEA5-4BCA-4639-9820-D165E4FC221E}" presName="connTx" presStyleLbl="parChTrans1D4" presStyleIdx="8" presStyleCnt="21"/>
      <dgm:spPr/>
    </dgm:pt>
    <dgm:pt modelId="{E4D4271F-DB08-4535-B544-B39EE3AE189D}" type="pres">
      <dgm:prSet presAssocID="{84A23369-08EC-4FEB-BBD4-71E5DAF687A6}" presName="root2" presStyleCnt="0"/>
      <dgm:spPr/>
    </dgm:pt>
    <dgm:pt modelId="{4D470A72-84C2-44E8-B3B4-39EDB35E1C3E}" type="pres">
      <dgm:prSet presAssocID="{84A23369-08EC-4FEB-BBD4-71E5DAF687A6}" presName="LevelTwoTextNode" presStyleLbl="node4" presStyleIdx="8" presStyleCnt="21">
        <dgm:presLayoutVars>
          <dgm:chPref val="3"/>
        </dgm:presLayoutVars>
      </dgm:prSet>
      <dgm:spPr/>
    </dgm:pt>
    <dgm:pt modelId="{3E67BF82-44B9-436D-AF88-FDDDAC12D5B3}" type="pres">
      <dgm:prSet presAssocID="{84A23369-08EC-4FEB-BBD4-71E5DAF687A6}" presName="level3hierChild" presStyleCnt="0"/>
      <dgm:spPr/>
    </dgm:pt>
    <dgm:pt modelId="{12C0D814-51E0-49A1-9FB4-BB4E990185BC}" type="pres">
      <dgm:prSet presAssocID="{E71A41C2-445A-418A-98E7-0C537D350CC8}" presName="conn2-1" presStyleLbl="parChTrans1D4" presStyleIdx="9" presStyleCnt="21"/>
      <dgm:spPr/>
    </dgm:pt>
    <dgm:pt modelId="{BB1A5EF7-37E2-43F3-92E0-15EA5CAC807C}" type="pres">
      <dgm:prSet presAssocID="{E71A41C2-445A-418A-98E7-0C537D350CC8}" presName="connTx" presStyleLbl="parChTrans1D4" presStyleIdx="9" presStyleCnt="21"/>
      <dgm:spPr/>
    </dgm:pt>
    <dgm:pt modelId="{16AF9365-E532-4F67-AC13-56B03B85B7AE}" type="pres">
      <dgm:prSet presAssocID="{A90924A9-3EBF-4C9B-8F00-2590A494DE4A}" presName="root2" presStyleCnt="0"/>
      <dgm:spPr/>
    </dgm:pt>
    <dgm:pt modelId="{D4E957CA-213F-4376-A34C-DA7EF337052B}" type="pres">
      <dgm:prSet presAssocID="{A90924A9-3EBF-4C9B-8F00-2590A494DE4A}" presName="LevelTwoTextNode" presStyleLbl="node4" presStyleIdx="9" presStyleCnt="21">
        <dgm:presLayoutVars>
          <dgm:chPref val="3"/>
        </dgm:presLayoutVars>
      </dgm:prSet>
      <dgm:spPr/>
    </dgm:pt>
    <dgm:pt modelId="{5063D3DF-E702-421F-9EC0-36E15B322434}" type="pres">
      <dgm:prSet presAssocID="{A90924A9-3EBF-4C9B-8F00-2590A494DE4A}" presName="level3hierChild" presStyleCnt="0"/>
      <dgm:spPr/>
    </dgm:pt>
    <dgm:pt modelId="{8E7A7848-DABD-4A9B-B557-DC52CAC0B225}" type="pres">
      <dgm:prSet presAssocID="{285F5251-F420-4B8B-8B42-57ABDD2AA5C3}" presName="conn2-1" presStyleLbl="parChTrans1D4" presStyleIdx="10" presStyleCnt="21"/>
      <dgm:spPr/>
    </dgm:pt>
    <dgm:pt modelId="{2EEC84C2-5C2F-4673-AC56-FD7C73099FAE}" type="pres">
      <dgm:prSet presAssocID="{285F5251-F420-4B8B-8B42-57ABDD2AA5C3}" presName="connTx" presStyleLbl="parChTrans1D4" presStyleIdx="10" presStyleCnt="21"/>
      <dgm:spPr/>
    </dgm:pt>
    <dgm:pt modelId="{DEB860BC-32C8-48CE-943D-02314EEF1A5D}" type="pres">
      <dgm:prSet presAssocID="{2D654536-9C8C-44E1-9E71-93F45B225B87}" presName="root2" presStyleCnt="0"/>
      <dgm:spPr/>
    </dgm:pt>
    <dgm:pt modelId="{EDCD7A32-A000-4D8F-9850-CF2B043A9EFF}" type="pres">
      <dgm:prSet presAssocID="{2D654536-9C8C-44E1-9E71-93F45B225B87}" presName="LevelTwoTextNode" presStyleLbl="node4" presStyleIdx="10" presStyleCnt="21">
        <dgm:presLayoutVars>
          <dgm:chPref val="3"/>
        </dgm:presLayoutVars>
      </dgm:prSet>
      <dgm:spPr/>
    </dgm:pt>
    <dgm:pt modelId="{0394E36A-2583-4845-AD3E-B8967C7D7D39}" type="pres">
      <dgm:prSet presAssocID="{2D654536-9C8C-44E1-9E71-93F45B225B87}" presName="level3hierChild" presStyleCnt="0"/>
      <dgm:spPr/>
    </dgm:pt>
    <dgm:pt modelId="{CF900F53-D74D-4BF1-9B7A-26131E5132C4}" type="pres">
      <dgm:prSet presAssocID="{0EAC8B55-3E48-4FBA-B6E9-C881354BA619}" presName="conn2-1" presStyleLbl="parChTrans1D4" presStyleIdx="11" presStyleCnt="21"/>
      <dgm:spPr/>
    </dgm:pt>
    <dgm:pt modelId="{118B1E59-AB08-4BE3-BDE5-C71C4411F490}" type="pres">
      <dgm:prSet presAssocID="{0EAC8B55-3E48-4FBA-B6E9-C881354BA619}" presName="connTx" presStyleLbl="parChTrans1D4" presStyleIdx="11" presStyleCnt="21"/>
      <dgm:spPr/>
    </dgm:pt>
    <dgm:pt modelId="{D1DDF877-1CC6-4E98-B8C1-71185F0CFF48}" type="pres">
      <dgm:prSet presAssocID="{9A152D10-83E7-4791-98A6-FC889717B8D0}" presName="root2" presStyleCnt="0"/>
      <dgm:spPr/>
    </dgm:pt>
    <dgm:pt modelId="{FC37DC98-C084-40CE-B4EC-496B2C801A3C}" type="pres">
      <dgm:prSet presAssocID="{9A152D10-83E7-4791-98A6-FC889717B8D0}" presName="LevelTwoTextNode" presStyleLbl="node4" presStyleIdx="11" presStyleCnt="21">
        <dgm:presLayoutVars>
          <dgm:chPref val="3"/>
        </dgm:presLayoutVars>
      </dgm:prSet>
      <dgm:spPr/>
    </dgm:pt>
    <dgm:pt modelId="{6877C9A9-11F7-4FA6-8F59-1CBB32AE39DE}" type="pres">
      <dgm:prSet presAssocID="{9A152D10-83E7-4791-98A6-FC889717B8D0}" presName="level3hierChild" presStyleCnt="0"/>
      <dgm:spPr/>
    </dgm:pt>
    <dgm:pt modelId="{2B9E43E3-E033-4A62-84A6-9655CE8826BA}" type="pres">
      <dgm:prSet presAssocID="{A264A214-03E0-4416-8508-26F8861A0E26}" presName="conn2-1" presStyleLbl="parChTrans1D4" presStyleIdx="12" presStyleCnt="21"/>
      <dgm:spPr/>
    </dgm:pt>
    <dgm:pt modelId="{73EE3D40-A87F-4CA3-B2AF-8DBAE60077F8}" type="pres">
      <dgm:prSet presAssocID="{A264A214-03E0-4416-8508-26F8861A0E26}" presName="connTx" presStyleLbl="parChTrans1D4" presStyleIdx="12" presStyleCnt="21"/>
      <dgm:spPr/>
    </dgm:pt>
    <dgm:pt modelId="{3446FF67-1443-45F6-A5A5-7F0A06ED3329}" type="pres">
      <dgm:prSet presAssocID="{88C0E0D7-101A-4F00-B149-5A4DA6AF0FA4}" presName="root2" presStyleCnt="0"/>
      <dgm:spPr/>
    </dgm:pt>
    <dgm:pt modelId="{011314A2-9EAB-43A9-9922-702E4C91848E}" type="pres">
      <dgm:prSet presAssocID="{88C0E0D7-101A-4F00-B149-5A4DA6AF0FA4}" presName="LevelTwoTextNode" presStyleLbl="node4" presStyleIdx="12" presStyleCnt="21">
        <dgm:presLayoutVars>
          <dgm:chPref val="3"/>
        </dgm:presLayoutVars>
      </dgm:prSet>
      <dgm:spPr/>
    </dgm:pt>
    <dgm:pt modelId="{7FCF66A2-C41B-4764-AB0E-F878D9E96C2D}" type="pres">
      <dgm:prSet presAssocID="{88C0E0D7-101A-4F00-B149-5A4DA6AF0FA4}" presName="level3hierChild" presStyleCnt="0"/>
      <dgm:spPr/>
    </dgm:pt>
    <dgm:pt modelId="{4C7EDB4B-BB99-4398-990F-2D53A7F92DBE}" type="pres">
      <dgm:prSet presAssocID="{4203FB29-9CFF-409A-8E62-A3D8D78D650A}" presName="conn2-1" presStyleLbl="parChTrans1D4" presStyleIdx="13" presStyleCnt="21"/>
      <dgm:spPr/>
    </dgm:pt>
    <dgm:pt modelId="{724BBFD7-C89E-446B-8B7D-D15D522B9EBC}" type="pres">
      <dgm:prSet presAssocID="{4203FB29-9CFF-409A-8E62-A3D8D78D650A}" presName="connTx" presStyleLbl="parChTrans1D4" presStyleIdx="13" presStyleCnt="21"/>
      <dgm:spPr/>
    </dgm:pt>
    <dgm:pt modelId="{7559BCBE-272C-4E7D-AF6C-65E5E1413FE7}" type="pres">
      <dgm:prSet presAssocID="{AB668E2B-805D-4640-AD14-DEAA755BE80F}" presName="root2" presStyleCnt="0"/>
      <dgm:spPr/>
    </dgm:pt>
    <dgm:pt modelId="{805E1FAF-E5F1-4C0B-96FC-6872B96D5426}" type="pres">
      <dgm:prSet presAssocID="{AB668E2B-805D-4640-AD14-DEAA755BE80F}" presName="LevelTwoTextNode" presStyleLbl="node4" presStyleIdx="13" presStyleCnt="21">
        <dgm:presLayoutVars>
          <dgm:chPref val="3"/>
        </dgm:presLayoutVars>
      </dgm:prSet>
      <dgm:spPr/>
    </dgm:pt>
    <dgm:pt modelId="{62B09A7B-326A-45FB-A964-46490B47DFBD}" type="pres">
      <dgm:prSet presAssocID="{AB668E2B-805D-4640-AD14-DEAA755BE80F}" presName="level3hierChild" presStyleCnt="0"/>
      <dgm:spPr/>
    </dgm:pt>
    <dgm:pt modelId="{AAA2C1C7-8BE8-492C-B41E-1707454F8C64}" type="pres">
      <dgm:prSet presAssocID="{EE77CFEA-7252-4376-A121-D639609E4FF8}" presName="conn2-1" presStyleLbl="parChTrans1D4" presStyleIdx="14" presStyleCnt="21"/>
      <dgm:spPr/>
    </dgm:pt>
    <dgm:pt modelId="{D037DBDD-14C8-4194-B742-40ACD9882EA6}" type="pres">
      <dgm:prSet presAssocID="{EE77CFEA-7252-4376-A121-D639609E4FF8}" presName="connTx" presStyleLbl="parChTrans1D4" presStyleIdx="14" presStyleCnt="21"/>
      <dgm:spPr/>
    </dgm:pt>
    <dgm:pt modelId="{D1AB53AF-AAC9-44BE-8257-AA126E8B0C45}" type="pres">
      <dgm:prSet presAssocID="{DCBFDBE5-4117-4A8F-82A1-FFC472ED98CB}" presName="root2" presStyleCnt="0"/>
      <dgm:spPr/>
    </dgm:pt>
    <dgm:pt modelId="{C0172894-F417-48E7-BE82-B69D4A398D94}" type="pres">
      <dgm:prSet presAssocID="{DCBFDBE5-4117-4A8F-82A1-FFC472ED98CB}" presName="LevelTwoTextNode" presStyleLbl="node4" presStyleIdx="14" presStyleCnt="21">
        <dgm:presLayoutVars>
          <dgm:chPref val="3"/>
        </dgm:presLayoutVars>
      </dgm:prSet>
      <dgm:spPr/>
    </dgm:pt>
    <dgm:pt modelId="{DA19241B-19CE-4480-8428-0570DA7F9893}" type="pres">
      <dgm:prSet presAssocID="{DCBFDBE5-4117-4A8F-82A1-FFC472ED98CB}" presName="level3hierChild" presStyleCnt="0"/>
      <dgm:spPr/>
    </dgm:pt>
    <dgm:pt modelId="{D4079FBA-C137-4851-A88E-9732210B11A5}" type="pres">
      <dgm:prSet presAssocID="{A731E834-3B5C-4F9F-8A56-C36F5B892E2B}" presName="conn2-1" presStyleLbl="parChTrans1D4" presStyleIdx="15" presStyleCnt="21"/>
      <dgm:spPr/>
    </dgm:pt>
    <dgm:pt modelId="{5913BCFB-396F-4B33-9806-A7DF85281444}" type="pres">
      <dgm:prSet presAssocID="{A731E834-3B5C-4F9F-8A56-C36F5B892E2B}" presName="connTx" presStyleLbl="parChTrans1D4" presStyleIdx="15" presStyleCnt="21"/>
      <dgm:spPr/>
    </dgm:pt>
    <dgm:pt modelId="{CCA30B74-5633-4E82-AEAB-6649A89E0FC8}" type="pres">
      <dgm:prSet presAssocID="{BAA93531-6005-40E6-A069-269D43F320B3}" presName="root2" presStyleCnt="0"/>
      <dgm:spPr/>
    </dgm:pt>
    <dgm:pt modelId="{554D184A-FFA4-4238-AAA6-A5B759181293}" type="pres">
      <dgm:prSet presAssocID="{BAA93531-6005-40E6-A069-269D43F320B3}" presName="LevelTwoTextNode" presStyleLbl="node4" presStyleIdx="15" presStyleCnt="21">
        <dgm:presLayoutVars>
          <dgm:chPref val="3"/>
        </dgm:presLayoutVars>
      </dgm:prSet>
      <dgm:spPr/>
    </dgm:pt>
    <dgm:pt modelId="{53030774-EE93-43E8-9929-E01FB4074FA0}" type="pres">
      <dgm:prSet presAssocID="{BAA93531-6005-40E6-A069-269D43F320B3}" presName="level3hierChild" presStyleCnt="0"/>
      <dgm:spPr/>
    </dgm:pt>
    <dgm:pt modelId="{F8DD862C-C37C-4D1E-9445-BE71846334F2}" type="pres">
      <dgm:prSet presAssocID="{DFC68129-9E5F-460A-8CA1-7830BB5F296D}" presName="conn2-1" presStyleLbl="parChTrans1D4" presStyleIdx="16" presStyleCnt="21"/>
      <dgm:spPr/>
    </dgm:pt>
    <dgm:pt modelId="{EFFF2017-108E-41CB-B392-9F5E12C78F04}" type="pres">
      <dgm:prSet presAssocID="{DFC68129-9E5F-460A-8CA1-7830BB5F296D}" presName="connTx" presStyleLbl="parChTrans1D4" presStyleIdx="16" presStyleCnt="21"/>
      <dgm:spPr/>
    </dgm:pt>
    <dgm:pt modelId="{44F27930-9F23-4E34-85CB-0386CEE123B7}" type="pres">
      <dgm:prSet presAssocID="{E5C48D94-06E9-42CD-B731-9D47888E8366}" presName="root2" presStyleCnt="0"/>
      <dgm:spPr/>
    </dgm:pt>
    <dgm:pt modelId="{42B5481C-236D-464F-AB65-D6D80E7DB028}" type="pres">
      <dgm:prSet presAssocID="{E5C48D94-06E9-42CD-B731-9D47888E8366}" presName="LevelTwoTextNode" presStyleLbl="node4" presStyleIdx="16" presStyleCnt="21">
        <dgm:presLayoutVars>
          <dgm:chPref val="3"/>
        </dgm:presLayoutVars>
      </dgm:prSet>
      <dgm:spPr/>
    </dgm:pt>
    <dgm:pt modelId="{122F1A42-A7F8-45BF-BC69-B2B90E7B9272}" type="pres">
      <dgm:prSet presAssocID="{E5C48D94-06E9-42CD-B731-9D47888E8366}" presName="level3hierChild" presStyleCnt="0"/>
      <dgm:spPr/>
    </dgm:pt>
    <dgm:pt modelId="{253BBE71-3AFC-41B5-8A73-D1B2055138A9}" type="pres">
      <dgm:prSet presAssocID="{4EBF49EE-59C4-4D4C-B240-7B5BD2692536}" presName="conn2-1" presStyleLbl="parChTrans1D4" presStyleIdx="17" presStyleCnt="21"/>
      <dgm:spPr/>
    </dgm:pt>
    <dgm:pt modelId="{37E1127B-2476-4757-B0DC-5822C948DA5E}" type="pres">
      <dgm:prSet presAssocID="{4EBF49EE-59C4-4D4C-B240-7B5BD2692536}" presName="connTx" presStyleLbl="parChTrans1D4" presStyleIdx="17" presStyleCnt="21"/>
      <dgm:spPr/>
    </dgm:pt>
    <dgm:pt modelId="{A9033AC5-4AF1-4DB6-B071-E754FF27D94B}" type="pres">
      <dgm:prSet presAssocID="{C8759583-7456-4C7A-8E5A-791DC039BCCF}" presName="root2" presStyleCnt="0"/>
      <dgm:spPr/>
    </dgm:pt>
    <dgm:pt modelId="{0B91495C-D6F8-46D7-8068-986ADC78ABED}" type="pres">
      <dgm:prSet presAssocID="{C8759583-7456-4C7A-8E5A-791DC039BCCF}" presName="LevelTwoTextNode" presStyleLbl="node4" presStyleIdx="17" presStyleCnt="21">
        <dgm:presLayoutVars>
          <dgm:chPref val="3"/>
        </dgm:presLayoutVars>
      </dgm:prSet>
      <dgm:spPr/>
    </dgm:pt>
    <dgm:pt modelId="{5D5BE17C-F176-4EF1-AFEE-0429D0E38B28}" type="pres">
      <dgm:prSet presAssocID="{C8759583-7456-4C7A-8E5A-791DC039BCCF}" presName="level3hierChild" presStyleCnt="0"/>
      <dgm:spPr/>
    </dgm:pt>
    <dgm:pt modelId="{4E7B5148-49B8-48F1-BF3A-433221C0C566}" type="pres">
      <dgm:prSet presAssocID="{34BBED51-8A53-4CBE-81B1-5EA7FDA23795}" presName="conn2-1" presStyleLbl="parChTrans1D4" presStyleIdx="18" presStyleCnt="21"/>
      <dgm:spPr/>
    </dgm:pt>
    <dgm:pt modelId="{D60C7575-0CBA-4EB8-9AB2-68B4635AF369}" type="pres">
      <dgm:prSet presAssocID="{34BBED51-8A53-4CBE-81B1-5EA7FDA23795}" presName="connTx" presStyleLbl="parChTrans1D4" presStyleIdx="18" presStyleCnt="21"/>
      <dgm:spPr/>
    </dgm:pt>
    <dgm:pt modelId="{DF805D85-B37E-40D2-92FB-51CBB1709DBD}" type="pres">
      <dgm:prSet presAssocID="{39E22485-8666-45BE-811D-6F07977A0805}" presName="root2" presStyleCnt="0"/>
      <dgm:spPr/>
    </dgm:pt>
    <dgm:pt modelId="{5FE783FE-C838-45CC-9E9D-B0E99074AD07}" type="pres">
      <dgm:prSet presAssocID="{39E22485-8666-45BE-811D-6F07977A0805}" presName="LevelTwoTextNode" presStyleLbl="node4" presStyleIdx="18" presStyleCnt="21">
        <dgm:presLayoutVars>
          <dgm:chPref val="3"/>
        </dgm:presLayoutVars>
      </dgm:prSet>
      <dgm:spPr/>
    </dgm:pt>
    <dgm:pt modelId="{16A2F33C-66C9-4592-9EAD-6698B0D50618}" type="pres">
      <dgm:prSet presAssocID="{39E22485-8666-45BE-811D-6F07977A0805}" presName="level3hierChild" presStyleCnt="0"/>
      <dgm:spPr/>
    </dgm:pt>
    <dgm:pt modelId="{87767949-640F-4E76-A174-E096CB236A59}" type="pres">
      <dgm:prSet presAssocID="{4E087840-AF5D-471B-82CF-F9759C86E4A7}" presName="conn2-1" presStyleLbl="parChTrans1D4" presStyleIdx="19" presStyleCnt="21"/>
      <dgm:spPr/>
    </dgm:pt>
    <dgm:pt modelId="{5FA0B786-CC6C-4295-BC2D-3AE4FEDA2632}" type="pres">
      <dgm:prSet presAssocID="{4E087840-AF5D-471B-82CF-F9759C86E4A7}" presName="connTx" presStyleLbl="parChTrans1D4" presStyleIdx="19" presStyleCnt="21"/>
      <dgm:spPr/>
    </dgm:pt>
    <dgm:pt modelId="{4E4BC0A6-1929-43DF-8C4C-FAE0F5A61606}" type="pres">
      <dgm:prSet presAssocID="{2B09CAAD-852A-44FA-A25C-A1B2D082CD4D}" presName="root2" presStyleCnt="0"/>
      <dgm:spPr/>
    </dgm:pt>
    <dgm:pt modelId="{FFE9110E-F4DB-42EB-A199-0875A426BAF4}" type="pres">
      <dgm:prSet presAssocID="{2B09CAAD-852A-44FA-A25C-A1B2D082CD4D}" presName="LevelTwoTextNode" presStyleLbl="node4" presStyleIdx="19" presStyleCnt="21">
        <dgm:presLayoutVars>
          <dgm:chPref val="3"/>
        </dgm:presLayoutVars>
      </dgm:prSet>
      <dgm:spPr/>
    </dgm:pt>
    <dgm:pt modelId="{00DBE530-79BA-4F19-8B69-A4F13C5610B7}" type="pres">
      <dgm:prSet presAssocID="{2B09CAAD-852A-44FA-A25C-A1B2D082CD4D}" presName="level3hierChild" presStyleCnt="0"/>
      <dgm:spPr/>
    </dgm:pt>
    <dgm:pt modelId="{F1238920-F01C-4FEA-94B5-43A736FCC1A1}" type="pres">
      <dgm:prSet presAssocID="{BA62B691-AF3B-4E17-8AF0-FB11E28F4D0E}" presName="conn2-1" presStyleLbl="parChTrans1D4" presStyleIdx="20" presStyleCnt="21"/>
      <dgm:spPr/>
    </dgm:pt>
    <dgm:pt modelId="{74B68C22-B7BE-46BF-9AB6-D2E0B9458FD2}" type="pres">
      <dgm:prSet presAssocID="{BA62B691-AF3B-4E17-8AF0-FB11E28F4D0E}" presName="connTx" presStyleLbl="parChTrans1D4" presStyleIdx="20" presStyleCnt="21"/>
      <dgm:spPr/>
    </dgm:pt>
    <dgm:pt modelId="{9E466C43-FA5E-4224-86F0-71A026BFFDF5}" type="pres">
      <dgm:prSet presAssocID="{B0808A1D-3AD8-4EC3-92BC-2CFD6BEF6546}" presName="root2" presStyleCnt="0"/>
      <dgm:spPr/>
    </dgm:pt>
    <dgm:pt modelId="{6AC1D498-5F55-49CE-A68E-206E118CFDDB}" type="pres">
      <dgm:prSet presAssocID="{B0808A1D-3AD8-4EC3-92BC-2CFD6BEF6546}" presName="LevelTwoTextNode" presStyleLbl="node4" presStyleIdx="20" presStyleCnt="21">
        <dgm:presLayoutVars>
          <dgm:chPref val="3"/>
        </dgm:presLayoutVars>
      </dgm:prSet>
      <dgm:spPr/>
    </dgm:pt>
    <dgm:pt modelId="{200824A8-4A8C-4224-856F-C800090F116C}" type="pres">
      <dgm:prSet presAssocID="{B0808A1D-3AD8-4EC3-92BC-2CFD6BEF6546}" presName="level3hierChild" presStyleCnt="0"/>
      <dgm:spPr/>
    </dgm:pt>
    <dgm:pt modelId="{3D8A9E22-76D4-4C08-A67C-BD2B45ACC9C4}" type="pres">
      <dgm:prSet presAssocID="{24F5F2A7-44BA-4C34-9B23-44D678592C0E}" presName="conn2-1" presStyleLbl="parChTrans1D3" presStyleIdx="1" presStyleCnt="2"/>
      <dgm:spPr/>
    </dgm:pt>
    <dgm:pt modelId="{0BA0089D-7D4A-4F69-8E47-C924AAF2F949}" type="pres">
      <dgm:prSet presAssocID="{24F5F2A7-44BA-4C34-9B23-44D678592C0E}" presName="connTx" presStyleLbl="parChTrans1D3" presStyleIdx="1" presStyleCnt="2"/>
      <dgm:spPr/>
    </dgm:pt>
    <dgm:pt modelId="{3DEBE916-5667-4405-998E-AFAEFAADBF98}" type="pres">
      <dgm:prSet presAssocID="{D5721C42-9901-49C2-8F59-F519C13B50FC}" presName="root2" presStyleCnt="0"/>
      <dgm:spPr/>
    </dgm:pt>
    <dgm:pt modelId="{E42AE6CE-D370-4CA9-8B9F-9D57E12FE17E}" type="pres">
      <dgm:prSet presAssocID="{D5721C42-9901-49C2-8F59-F519C13B50FC}" presName="LevelTwoTextNode" presStyleLbl="node3" presStyleIdx="1" presStyleCnt="2" custLinFactNeighborY="47580">
        <dgm:presLayoutVars>
          <dgm:chPref val="3"/>
        </dgm:presLayoutVars>
      </dgm:prSet>
      <dgm:spPr/>
    </dgm:pt>
    <dgm:pt modelId="{7D53F5D6-06C9-42F4-BC1B-E74C24160299}" type="pres">
      <dgm:prSet presAssocID="{D5721C42-9901-49C2-8F59-F519C13B50FC}" presName="level3hierChild" presStyleCnt="0"/>
      <dgm:spPr/>
    </dgm:pt>
    <dgm:pt modelId="{CC196144-EF08-442C-B1CA-1F2EB775892C}" type="pres">
      <dgm:prSet presAssocID="{00270FEB-5BF2-44C9-A334-ADB99017BBC4}" presName="conn2-1" presStyleLbl="parChTrans1D2" presStyleIdx="1" presStyleCnt="2"/>
      <dgm:spPr/>
    </dgm:pt>
    <dgm:pt modelId="{F668EABD-DCF3-4076-88E2-74EE6DA1F35E}" type="pres">
      <dgm:prSet presAssocID="{00270FEB-5BF2-44C9-A334-ADB99017BBC4}" presName="connTx" presStyleLbl="parChTrans1D2" presStyleIdx="1" presStyleCnt="2"/>
      <dgm:spPr/>
    </dgm:pt>
    <dgm:pt modelId="{20E7A694-8BF6-472E-9DE2-16F56DD0B8A8}" type="pres">
      <dgm:prSet presAssocID="{64ADD49C-D9EB-4E16-96EF-43FBB0F4492F}" presName="root2" presStyleCnt="0"/>
      <dgm:spPr/>
    </dgm:pt>
    <dgm:pt modelId="{1A66F941-D70A-48D4-AAA6-DBD1BE6A23DA}" type="pres">
      <dgm:prSet presAssocID="{64ADD49C-D9EB-4E16-96EF-43FBB0F4492F}" presName="LevelTwoTextNode" presStyleLbl="node2" presStyleIdx="1" presStyleCnt="2" custLinFactNeighborY="-16993">
        <dgm:presLayoutVars>
          <dgm:chPref val="3"/>
        </dgm:presLayoutVars>
      </dgm:prSet>
      <dgm:spPr/>
    </dgm:pt>
    <dgm:pt modelId="{E53D9052-96CF-4F46-8980-EDEB96F80EAA}" type="pres">
      <dgm:prSet presAssocID="{64ADD49C-D9EB-4E16-96EF-43FBB0F4492F}" presName="level3hierChild" presStyleCnt="0"/>
      <dgm:spPr/>
    </dgm:pt>
  </dgm:ptLst>
  <dgm:cxnLst>
    <dgm:cxn modelId="{ED40DC02-0BC3-4F24-96C6-FECA02017683}" srcId="{2152BB8B-078B-4F1C-B4E7-265CB011D5E7}" destId="{0A1FC896-1542-420B-96BC-FBBC082BE8ED}" srcOrd="2" destOrd="0" parTransId="{DD70C31B-1DE7-4566-982C-A042CA483D29}" sibTransId="{2C9BB348-A08D-4395-B026-41A586B47EC7}"/>
    <dgm:cxn modelId="{8A6EAD04-D9D1-45F1-BF43-C28856671BAB}" type="presOf" srcId="{EE77CFEA-7252-4376-A121-D639609E4FF8}" destId="{AAA2C1C7-8BE8-492C-B41E-1707454F8C64}" srcOrd="0" destOrd="0" presId="urn:microsoft.com/office/officeart/2008/layout/HorizontalMultiLevelHierarchy"/>
    <dgm:cxn modelId="{5BB24005-A42F-4174-9B31-B23D2A0CB902}" type="presOf" srcId="{EE867ABF-C366-458C-A495-6359297B9D08}" destId="{82719572-A5CE-45F9-B40F-73489A275C8B}" srcOrd="0" destOrd="0" presId="urn:microsoft.com/office/officeart/2008/layout/HorizontalMultiLevelHierarchy"/>
    <dgm:cxn modelId="{60F2F70C-FD64-449E-A31E-0C603C97ADCC}" type="presOf" srcId="{EE867ABF-C366-458C-A495-6359297B9D08}" destId="{FDD41619-CA00-4696-BDFE-97D5C1AB5948}" srcOrd="1" destOrd="0" presId="urn:microsoft.com/office/officeart/2008/layout/HorizontalMultiLevelHierarchy"/>
    <dgm:cxn modelId="{B1D82D0D-B03B-4EA8-8045-41629EA2DCF6}" srcId="{88C0E0D7-101A-4F00-B149-5A4DA6AF0FA4}" destId="{AB668E2B-805D-4640-AD14-DEAA755BE80F}" srcOrd="0" destOrd="0" parTransId="{4203FB29-9CFF-409A-8E62-A3D8D78D650A}" sibTransId="{925719C4-0113-4140-BBB5-133D2BE82375}"/>
    <dgm:cxn modelId="{6CC47A12-AA9C-4454-8894-879E12BAEB8D}" srcId="{84A23369-08EC-4FEB-BBD4-71E5DAF687A6}" destId="{A90924A9-3EBF-4C9B-8F00-2590A494DE4A}" srcOrd="0" destOrd="0" parTransId="{E71A41C2-445A-418A-98E7-0C537D350CC8}" sibTransId="{5C1EBAC8-3681-455F-A2E1-C757368CE750}"/>
    <dgm:cxn modelId="{413E1A13-EAC8-4B8B-87A4-ED873DE9142D}" type="presOf" srcId="{AB668E2B-805D-4640-AD14-DEAA755BE80F}" destId="{805E1FAF-E5F1-4C0B-96FC-6872B96D5426}" srcOrd="0" destOrd="0" presId="urn:microsoft.com/office/officeart/2008/layout/HorizontalMultiLevelHierarchy"/>
    <dgm:cxn modelId="{EBAF5113-7584-4065-A7BE-4A45526B7E94}" type="presOf" srcId="{0EAC8B55-3E48-4FBA-B6E9-C881354BA619}" destId="{118B1E59-AB08-4BE3-BDE5-C71C4411F490}" srcOrd="1" destOrd="0" presId="urn:microsoft.com/office/officeart/2008/layout/HorizontalMultiLevelHierarchy"/>
    <dgm:cxn modelId="{65FA8515-77C7-44AF-9022-0C27F0EE0717}" type="presOf" srcId="{D89CD944-7805-4B40-A205-136349ABF8E1}" destId="{0A986EDC-A2A5-45B7-BF3A-88918FB1C865}" srcOrd="0" destOrd="0" presId="urn:microsoft.com/office/officeart/2008/layout/HorizontalMultiLevelHierarchy"/>
    <dgm:cxn modelId="{758D0B16-B558-4542-9C77-333E615FB7E9}" type="presOf" srcId="{285F5251-F420-4B8B-8B42-57ABDD2AA5C3}" destId="{8E7A7848-DABD-4A9B-B557-DC52CAC0B225}" srcOrd="0" destOrd="0" presId="urn:microsoft.com/office/officeart/2008/layout/HorizontalMultiLevelHierarchy"/>
    <dgm:cxn modelId="{819B4918-D26A-4FEC-811C-57B24A6CE62B}" srcId="{0086FF48-792F-4386-92D8-42FFA5897DC1}" destId="{10AA2B61-53DF-44E1-95ED-4187909BE29D}" srcOrd="1" destOrd="0" parTransId="{DF733FA2-126F-407A-A871-211707E14E32}" sibTransId="{E9B3969F-5FCA-4C2B-BA29-8CD2454C0B29}"/>
    <dgm:cxn modelId="{1DDE931D-89A9-414B-8E61-BED2AE31340F}" srcId="{2152BB8B-078B-4F1C-B4E7-265CB011D5E7}" destId="{5120CBB9-ED26-47C1-91B5-CDCBC157E3C8}" srcOrd="0" destOrd="0" parTransId="{EEAE4B85-7CA1-49D2-88EB-4271D0AB38C2}" sibTransId="{04BD5CDE-DBCB-4C54-AC9A-DDBEBC06EB7C}"/>
    <dgm:cxn modelId="{554CA61D-419A-46CB-B7EA-3AB62E30876C}" type="presOf" srcId="{A731E834-3B5C-4F9F-8A56-C36F5B892E2B}" destId="{D4079FBA-C137-4851-A88E-9732210B11A5}" srcOrd="0" destOrd="0" presId="urn:microsoft.com/office/officeart/2008/layout/HorizontalMultiLevelHierarchy"/>
    <dgm:cxn modelId="{41755E1F-8EF0-4A6E-9DC3-C792E2C77B6F}" type="presOf" srcId="{DFC68129-9E5F-460A-8CA1-7830BB5F296D}" destId="{EFFF2017-108E-41CB-B392-9F5E12C78F04}" srcOrd="1" destOrd="0" presId="urn:microsoft.com/office/officeart/2008/layout/HorizontalMultiLevelHierarchy"/>
    <dgm:cxn modelId="{9812AF24-7E78-4667-A1FC-226B30FEAFD8}" srcId="{2D654536-9C8C-44E1-9E71-93F45B225B87}" destId="{9A152D10-83E7-4791-98A6-FC889717B8D0}" srcOrd="0" destOrd="0" parTransId="{0EAC8B55-3E48-4FBA-B6E9-C881354BA619}" sibTransId="{234F6C0E-685F-4DA7-B77E-E665387F15C7}"/>
    <dgm:cxn modelId="{1BB1B624-E62D-4F84-BC15-06F2B339191A}" srcId="{DCBFDBE5-4117-4A8F-82A1-FFC472ED98CB}" destId="{2B09CAAD-852A-44FA-A25C-A1B2D082CD4D}" srcOrd="2" destOrd="0" parTransId="{4E087840-AF5D-471B-82CF-F9759C86E4A7}" sibTransId="{F34FE63C-00C6-422E-AB27-1C75B447C56F}"/>
    <dgm:cxn modelId="{7712F727-53CF-443A-964E-81FE47668DBE}" type="presOf" srcId="{4EBF49EE-59C4-4D4C-B240-7B5BD2692536}" destId="{253BBE71-3AFC-41B5-8A73-D1B2055138A9}" srcOrd="0" destOrd="0" presId="urn:microsoft.com/office/officeart/2008/layout/HorizontalMultiLevelHierarchy"/>
    <dgm:cxn modelId="{68974029-DCC8-403C-BF4B-BEB1E4D7001F}" srcId="{DCBFDBE5-4117-4A8F-82A1-FFC472ED98CB}" destId="{BAA93531-6005-40E6-A069-269D43F320B3}" srcOrd="0" destOrd="0" parTransId="{A731E834-3B5C-4F9F-8A56-C36F5B892E2B}" sibTransId="{424EA5C7-04CA-444D-9B07-16E487A489AA}"/>
    <dgm:cxn modelId="{904E942C-7380-4226-83CB-F226FE7FE420}" srcId="{5120CBB9-ED26-47C1-91B5-CDCBC157E3C8}" destId="{AAFF23E4-45F8-4763-A149-8226D959FA30}" srcOrd="0" destOrd="0" parTransId="{29B8902B-9591-4E9C-8945-0FA22C9AE872}" sibTransId="{7019F8C4-7700-4B34-8E7C-920300C8B8CA}"/>
    <dgm:cxn modelId="{7F49BA2E-F9C9-4B0B-ACE8-F7C3CA2F3144}" type="presOf" srcId="{9A152D10-83E7-4791-98A6-FC889717B8D0}" destId="{FC37DC98-C084-40CE-B4EC-496B2C801A3C}" srcOrd="0" destOrd="0" presId="urn:microsoft.com/office/officeart/2008/layout/HorizontalMultiLevelHierarchy"/>
    <dgm:cxn modelId="{A270BC32-3627-4EC2-A03C-A1B5072174D4}" type="presOf" srcId="{4203FB29-9CFF-409A-8E62-A3D8D78D650A}" destId="{724BBFD7-C89E-446B-8B7D-D15D522B9EBC}" srcOrd="1" destOrd="0" presId="urn:microsoft.com/office/officeart/2008/layout/HorizontalMultiLevelHierarchy"/>
    <dgm:cxn modelId="{8F62B733-39ED-4542-90CF-1CF4C50F154D}" type="presOf" srcId="{34BBED51-8A53-4CBE-81B1-5EA7FDA23795}" destId="{D60C7575-0CBA-4EB8-9AB2-68B4635AF369}" srcOrd="1" destOrd="0" presId="urn:microsoft.com/office/officeart/2008/layout/HorizontalMultiLevelHierarchy"/>
    <dgm:cxn modelId="{5B796435-D0F3-4AD6-90E5-7FA2BE53C689}" type="presOf" srcId="{29B8902B-9591-4E9C-8945-0FA22C9AE872}" destId="{E9F8A129-7C93-48D7-AD71-42C4DFA2A631}" srcOrd="1" destOrd="0" presId="urn:microsoft.com/office/officeart/2008/layout/HorizontalMultiLevelHierarchy"/>
    <dgm:cxn modelId="{AC584F36-E6C6-4A0D-872D-717DBA592948}" type="presOf" srcId="{84A23369-08EC-4FEB-BBD4-71E5DAF687A6}" destId="{4D470A72-84C2-44E8-B3B4-39EDB35E1C3E}" srcOrd="0" destOrd="0" presId="urn:microsoft.com/office/officeart/2008/layout/HorizontalMultiLevelHierarchy"/>
    <dgm:cxn modelId="{1A73013A-0009-46AD-97FC-15BD0E396F68}" type="presOf" srcId="{AA6E6CEE-E1DE-4412-963F-06ADFC1AC4A4}" destId="{D2973D43-1638-455C-BF18-E9C866C39DD3}" srcOrd="1" destOrd="0" presId="urn:microsoft.com/office/officeart/2008/layout/HorizontalMultiLevelHierarchy"/>
    <dgm:cxn modelId="{1977C33A-5BC1-4336-938D-7189E9DEEFCF}" srcId="{EFD4276B-2F7C-4725-A399-A9211BC0EEA6}" destId="{B0B91A6A-FBE9-4F23-BD1D-3699F007BFE9}" srcOrd="0" destOrd="0" parTransId="{9B03E908-9A49-4512-99EC-678F69D4EDE4}" sibTransId="{0792CF17-7777-4C72-912A-4D45019376B4}"/>
    <dgm:cxn modelId="{8CCAB73B-FC76-4C45-B149-E4D79047F85E}" srcId="{D89CD944-7805-4B40-A205-136349ABF8E1}" destId="{0C2AB0CE-92F7-4682-B0B3-A6689E273B34}" srcOrd="0" destOrd="0" parTransId="{45F7A14F-FA59-4435-963B-38FB805D5AA2}" sibTransId="{062582F8-30FF-435F-B974-EBFF1B182656}"/>
    <dgm:cxn modelId="{E6A5453D-288F-4FAF-94CC-7227B8C6E465}" type="presOf" srcId="{EEAE4B85-7CA1-49D2-88EB-4271D0AB38C2}" destId="{7ED14BF1-066F-45F5-9816-89C78B1D54E9}" srcOrd="1" destOrd="0" presId="urn:microsoft.com/office/officeart/2008/layout/HorizontalMultiLevelHierarchy"/>
    <dgm:cxn modelId="{0470F93F-7CBD-43CD-9934-403F733BD4A4}" type="presOf" srcId="{B0B91A6A-FBE9-4F23-BD1D-3699F007BFE9}" destId="{C66C8F0B-E5D2-4439-8A1A-FDDA11687EEF}" srcOrd="0" destOrd="0" presId="urn:microsoft.com/office/officeart/2008/layout/HorizontalMultiLevelHierarchy"/>
    <dgm:cxn modelId="{6220BC5B-80F3-42DE-87B5-4CDCDFF99300}" type="presOf" srcId="{39E22485-8666-45BE-811D-6F07977A0805}" destId="{5FE783FE-C838-45CC-9E9D-B0E99074AD07}" srcOrd="0" destOrd="0" presId="urn:microsoft.com/office/officeart/2008/layout/HorizontalMultiLevelHierarchy"/>
    <dgm:cxn modelId="{347EBE5C-A82B-446B-BD16-64918C5B9639}" type="presOf" srcId="{B0808A1D-3AD8-4EC3-92BC-2CFD6BEF6546}" destId="{6AC1D498-5F55-49CE-A68E-206E118CFDDB}" srcOrd="0" destOrd="0" presId="urn:microsoft.com/office/officeart/2008/layout/HorizontalMultiLevelHierarchy"/>
    <dgm:cxn modelId="{A2AEE85C-F36B-4AFA-AC6B-BCA02FBB9C5E}" type="presOf" srcId="{64ADD49C-D9EB-4E16-96EF-43FBB0F4492F}" destId="{1A66F941-D70A-48D4-AAA6-DBD1BE6A23DA}" srcOrd="0" destOrd="0" presId="urn:microsoft.com/office/officeart/2008/layout/HorizontalMultiLevelHierarchy"/>
    <dgm:cxn modelId="{7BA6C55F-9F3A-4635-ACCD-2A1FBA84384F}" srcId="{10AA2B61-53DF-44E1-95ED-4187909BE29D}" destId="{88C0E0D7-101A-4F00-B149-5A4DA6AF0FA4}" srcOrd="2" destOrd="0" parTransId="{A264A214-03E0-4416-8508-26F8861A0E26}" sibTransId="{115D773B-FBA0-4796-B8AF-A8B501995962}"/>
    <dgm:cxn modelId="{2B870F60-3780-4601-8377-F78B6C9BDF2F}" srcId="{BAA93531-6005-40E6-A069-269D43F320B3}" destId="{E5C48D94-06E9-42CD-B731-9D47888E8366}" srcOrd="0" destOrd="0" parTransId="{DFC68129-9E5F-460A-8CA1-7830BB5F296D}" sibTransId="{15A77523-BF06-46B0-A818-D2E5D0189D60}"/>
    <dgm:cxn modelId="{E8922C63-213D-4A34-A230-2B1BE0D1B83E}" type="presOf" srcId="{D5721C42-9901-49C2-8F59-F519C13B50FC}" destId="{E42AE6CE-D370-4CA9-8B9F-9D57E12FE17E}" srcOrd="0" destOrd="0" presId="urn:microsoft.com/office/officeart/2008/layout/HorizontalMultiLevelHierarchy"/>
    <dgm:cxn modelId="{DE2AB443-3E2E-4C5E-82A0-5597A4E5ECE1}" type="presOf" srcId="{24F5F2A7-44BA-4C34-9B23-44D678592C0E}" destId="{0BA0089D-7D4A-4F69-8E47-C924AAF2F949}" srcOrd="1" destOrd="0" presId="urn:microsoft.com/office/officeart/2008/layout/HorizontalMultiLevelHierarchy"/>
    <dgm:cxn modelId="{738CE443-1F6C-4886-8B5F-863F5DDE8D96}" type="presOf" srcId="{DF733FA2-126F-407A-A871-211707E14E32}" destId="{BFAE8FAF-EB5F-4C78-BC77-1B46D2CDB677}" srcOrd="0" destOrd="0" presId="urn:microsoft.com/office/officeart/2008/layout/HorizontalMultiLevelHierarchy"/>
    <dgm:cxn modelId="{E63FA366-5EB6-4569-A405-0A319A26389F}" type="presOf" srcId="{7FD38FDB-D6A1-4A03-BDE6-A5122C1EE556}" destId="{5F00BCDC-9BAD-44FF-9FBA-72758F791069}" srcOrd="0" destOrd="0" presId="urn:microsoft.com/office/officeart/2008/layout/HorizontalMultiLevelHierarchy"/>
    <dgm:cxn modelId="{26B3DE46-8F2B-47C9-9E92-DD8B73EB9898}" type="presOf" srcId="{88C0E0D7-101A-4F00-B149-5A4DA6AF0FA4}" destId="{011314A2-9EAB-43A9-9922-702E4C91848E}" srcOrd="0" destOrd="0" presId="urn:microsoft.com/office/officeart/2008/layout/HorizontalMultiLevelHierarchy"/>
    <dgm:cxn modelId="{60E82A67-1977-47CD-89AD-848A90DBCD24}" type="presOf" srcId="{00270FEB-5BF2-44C9-A334-ADB99017BBC4}" destId="{F668EABD-DCF3-4076-88E2-74EE6DA1F35E}" srcOrd="1" destOrd="0" presId="urn:microsoft.com/office/officeart/2008/layout/HorizontalMultiLevelHierarchy"/>
    <dgm:cxn modelId="{E94CE047-D5C6-4B7C-915D-7201E07BB281}" type="presOf" srcId="{45F7A14F-FA59-4435-963B-38FB805D5AA2}" destId="{B182BA0F-9187-4C52-94EB-2FBC5DCE7FB5}" srcOrd="1" destOrd="0" presId="urn:microsoft.com/office/officeart/2008/layout/HorizontalMultiLevelHierarchy"/>
    <dgm:cxn modelId="{97921768-417F-4635-B5EB-80299BBF4044}" type="presOf" srcId="{9FE5EEA5-4BCA-4639-9820-D165E4FC221E}" destId="{89643576-2A8F-4F62-8F90-A41DAB4C49A1}" srcOrd="1" destOrd="0" presId="urn:microsoft.com/office/officeart/2008/layout/HorizontalMultiLevelHierarchy"/>
    <dgm:cxn modelId="{22438769-115F-4682-B4CC-9E199D877E76}" type="presOf" srcId="{DF733FA2-126F-407A-A871-211707E14E32}" destId="{AAA773D1-47D9-4DC0-BD09-34C6E047A722}" srcOrd="1" destOrd="0" presId="urn:microsoft.com/office/officeart/2008/layout/HorizontalMultiLevelHierarchy"/>
    <dgm:cxn modelId="{3303AD49-C25C-4B5E-B646-5949A0D6AADE}" type="presOf" srcId="{AA6E6CEE-E1DE-4412-963F-06ADFC1AC4A4}" destId="{B8E6D19A-C122-4DF2-B8BC-9E29DEA2011D}" srcOrd="0" destOrd="0" presId="urn:microsoft.com/office/officeart/2008/layout/HorizontalMultiLevelHierarchy"/>
    <dgm:cxn modelId="{8F054A6A-8A78-4203-8631-DE48CC147E26}" type="presOf" srcId="{A264A214-03E0-4416-8508-26F8861A0E26}" destId="{73EE3D40-A87F-4CA3-B2AF-8DBAE60077F8}" srcOrd="1" destOrd="0" presId="urn:microsoft.com/office/officeart/2008/layout/HorizontalMultiLevelHierarchy"/>
    <dgm:cxn modelId="{6A0A266C-67F0-4AA6-A43E-9147AEDAC220}" srcId="{2B09CAAD-852A-44FA-A25C-A1B2D082CD4D}" destId="{B0808A1D-3AD8-4EC3-92BC-2CFD6BEF6546}" srcOrd="0" destOrd="0" parTransId="{BA62B691-AF3B-4E17-8AF0-FB11E28F4D0E}" sibTransId="{37971D82-A14F-4654-9821-B4F6204F32A5}"/>
    <dgm:cxn modelId="{EE34E16D-9BE6-4BDA-B6BC-F1B6E1D5C015}" srcId="{0086FF48-792F-4386-92D8-42FFA5897DC1}" destId="{2152BB8B-078B-4F1C-B4E7-265CB011D5E7}" srcOrd="0" destOrd="0" parTransId="{7FD38FDB-D6A1-4A03-BDE6-A5122C1EE556}" sibTransId="{90D6EAB1-B175-4CA5-BC0A-9691F8A1FEAA}"/>
    <dgm:cxn modelId="{6AD4864E-6EED-4635-9427-65B9A488FB51}" type="presOf" srcId="{5DA158F1-745B-49EB-897B-855FBCC2CF35}" destId="{093D0BA9-7996-4714-BCC1-9D651C80D580}" srcOrd="0" destOrd="0" presId="urn:microsoft.com/office/officeart/2008/layout/HorizontalMultiLevelHierarchy"/>
    <dgm:cxn modelId="{6A8A7B6F-8142-48B2-A767-F655E71C2442}" type="presOf" srcId="{BA62B691-AF3B-4E17-8AF0-FB11E28F4D0E}" destId="{74B68C22-B7BE-46BF-9AB6-D2E0B9458FD2}" srcOrd="1" destOrd="0" presId="urn:microsoft.com/office/officeart/2008/layout/HorizontalMultiLevelHierarchy"/>
    <dgm:cxn modelId="{61379C50-235A-430E-821A-D07D3888D322}" type="presOf" srcId="{736F012C-DF7E-4A8E-8B02-CCBF655D4186}" destId="{97E0B2C3-3222-4DCC-955B-7AF7F3D79252}" srcOrd="1" destOrd="0" presId="urn:microsoft.com/office/officeart/2008/layout/HorizontalMultiLevelHierarchy"/>
    <dgm:cxn modelId="{726F1F51-4AC0-429F-8079-86AED4795C8E}" type="presOf" srcId="{2152BB8B-078B-4F1C-B4E7-265CB011D5E7}" destId="{0D41A4B5-ACDA-486A-AF54-30676429336F}" srcOrd="0" destOrd="0" presId="urn:microsoft.com/office/officeart/2008/layout/HorizontalMultiLevelHierarchy"/>
    <dgm:cxn modelId="{72A10453-D8E1-4ED6-8264-3036A5A05904}" srcId="{DCBFDBE5-4117-4A8F-82A1-FFC472ED98CB}" destId="{C8759583-7456-4C7A-8E5A-791DC039BCCF}" srcOrd="1" destOrd="0" parTransId="{4EBF49EE-59C4-4D4C-B240-7B5BD2692536}" sibTransId="{BDCCBBA1-8ED3-4C8C-9ED5-042B7CB94E52}"/>
    <dgm:cxn modelId="{2C910C53-2BE5-4564-B72B-73C685B01E19}" type="presOf" srcId="{C8759583-7456-4C7A-8E5A-791DC039BCCF}" destId="{0B91495C-D6F8-46D7-8068-986ADC78ABED}" srcOrd="0" destOrd="0" presId="urn:microsoft.com/office/officeart/2008/layout/HorizontalMultiLevelHierarchy"/>
    <dgm:cxn modelId="{20274273-3B5F-4954-AC73-98ED574960D0}" type="presOf" srcId="{4203FB29-9CFF-409A-8E62-A3D8D78D650A}" destId="{4C7EDB4B-BB99-4398-990F-2D53A7F92DBE}" srcOrd="0" destOrd="0" presId="urn:microsoft.com/office/officeart/2008/layout/HorizontalMultiLevelHierarchy"/>
    <dgm:cxn modelId="{A2028F54-FFA3-411A-9A94-10954800B2F3}" type="presOf" srcId="{A264A214-03E0-4416-8508-26F8861A0E26}" destId="{2B9E43E3-E033-4A62-84A6-9655CE8826BA}" srcOrd="0" destOrd="0" presId="urn:microsoft.com/office/officeart/2008/layout/HorizontalMultiLevelHierarchy"/>
    <dgm:cxn modelId="{B2D69B57-DB9B-4E3F-8980-340CDFC62AFC}" type="presOf" srcId="{EE77CFEA-7252-4376-A121-D639609E4FF8}" destId="{D037DBDD-14C8-4194-B742-40ACD9882EA6}" srcOrd="1" destOrd="0" presId="urn:microsoft.com/office/officeart/2008/layout/HorizontalMultiLevelHierarchy"/>
    <dgm:cxn modelId="{A167B859-6698-4D4E-80D8-00BDC0EBA337}" type="presOf" srcId="{A731E834-3B5C-4F9F-8A56-C36F5B892E2B}" destId="{5913BCFB-396F-4B33-9806-A7DF85281444}" srcOrd="1" destOrd="0" presId="urn:microsoft.com/office/officeart/2008/layout/HorizontalMultiLevelHierarchy"/>
    <dgm:cxn modelId="{0BE9BE59-3347-4A08-B196-70A10852ED40}" srcId="{0086FF48-792F-4386-92D8-42FFA5897DC1}" destId="{DCBFDBE5-4117-4A8F-82A1-FFC472ED98CB}" srcOrd="2" destOrd="0" parTransId="{EE77CFEA-7252-4376-A121-D639609E4FF8}" sibTransId="{7A5FE2EE-2468-4668-821C-8AB9E54335D5}"/>
    <dgm:cxn modelId="{BF98365A-678C-48EE-BF1B-5EEC8DB45934}" type="presOf" srcId="{45F7A14F-FA59-4435-963B-38FB805D5AA2}" destId="{38C932CD-C34A-4589-932B-D3C8076BD2B1}" srcOrd="0" destOrd="0" presId="urn:microsoft.com/office/officeart/2008/layout/HorizontalMultiLevelHierarchy"/>
    <dgm:cxn modelId="{B1E73880-F66A-4163-BC99-10D25B6B70D1}" type="presOf" srcId="{2D654536-9C8C-44E1-9E71-93F45B225B87}" destId="{EDCD7A32-A000-4D8F-9850-CF2B043A9EFF}" srcOrd="0" destOrd="0" presId="urn:microsoft.com/office/officeart/2008/layout/HorizontalMultiLevelHierarchy"/>
    <dgm:cxn modelId="{58816981-1737-471A-87FC-149517E8E1E9}" type="presOf" srcId="{4EBF49EE-59C4-4D4C-B240-7B5BD2692536}" destId="{37E1127B-2476-4757-B0DC-5822C948DA5E}" srcOrd="1" destOrd="0" presId="urn:microsoft.com/office/officeart/2008/layout/HorizontalMultiLevelHierarchy"/>
    <dgm:cxn modelId="{35A3E481-7F3A-4EBE-A90B-396A06114C45}" type="presOf" srcId="{0EAC8B55-3E48-4FBA-B6E9-C881354BA619}" destId="{CF900F53-D74D-4BF1-9B7A-26131E5132C4}" srcOrd="0" destOrd="0" presId="urn:microsoft.com/office/officeart/2008/layout/HorizontalMultiLevelHierarchy"/>
    <dgm:cxn modelId="{9A0EB68E-36A7-4841-9A5C-07340052BFC0}" type="presOf" srcId="{DD70C31B-1DE7-4566-982C-A042CA483D29}" destId="{44C4322A-A6FD-468D-AA42-B9DE13DC8704}" srcOrd="1" destOrd="0" presId="urn:microsoft.com/office/officeart/2008/layout/HorizontalMultiLevelHierarchy"/>
    <dgm:cxn modelId="{F21BD391-1A04-4E3F-8EC0-C211ECA2E7DE}" type="presOf" srcId="{AAFF23E4-45F8-4763-A149-8226D959FA30}" destId="{B3BBDBF5-273A-4465-986D-6C2DC02441AF}" srcOrd="0" destOrd="0" presId="urn:microsoft.com/office/officeart/2008/layout/HorizontalMultiLevelHierarchy"/>
    <dgm:cxn modelId="{53DA2192-ACF8-4478-9F61-3509FF57E9A5}" type="presOf" srcId="{5120CBB9-ED26-47C1-91B5-CDCBC157E3C8}" destId="{7C5E861F-6EB4-4518-BC9C-103F6906D299}" srcOrd="0" destOrd="0" presId="urn:microsoft.com/office/officeart/2008/layout/HorizontalMultiLevelHierarchy"/>
    <dgm:cxn modelId="{5C702392-3C32-420F-892F-285B15980972}" type="presOf" srcId="{29B8902B-9591-4E9C-8945-0FA22C9AE872}" destId="{63DD226E-5003-493B-80D5-41AF06ACD267}" srcOrd="0" destOrd="0" presId="urn:microsoft.com/office/officeart/2008/layout/HorizontalMultiLevelHierarchy"/>
    <dgm:cxn modelId="{2FF06793-E45F-4513-9A23-C7D3A7A188C9}" type="presOf" srcId="{10AA2B61-53DF-44E1-95ED-4187909BE29D}" destId="{3AF06228-3A46-43CE-839B-68CF33387C5E}" srcOrd="0" destOrd="0" presId="urn:microsoft.com/office/officeart/2008/layout/HorizontalMultiLevelHierarchy"/>
    <dgm:cxn modelId="{FFAFC499-3B18-4A0E-B9F5-D3CF096ECA2F}" type="presOf" srcId="{4E087840-AF5D-471B-82CF-F9759C86E4A7}" destId="{5FA0B786-CC6C-4295-BC2D-3AE4FEDA2632}" srcOrd="1" destOrd="0" presId="urn:microsoft.com/office/officeart/2008/layout/HorizontalMultiLevelHierarchy"/>
    <dgm:cxn modelId="{5B87469A-8A69-4066-912D-A193D68E229E}" srcId="{0A1FC896-1542-420B-96BC-FBBC082BE8ED}" destId="{5DA158F1-745B-49EB-897B-855FBCC2CF35}" srcOrd="0" destOrd="0" parTransId="{EE867ABF-C366-458C-A495-6359297B9D08}" sibTransId="{925DAE56-81C6-44DF-ACED-4C010DB3929B}"/>
    <dgm:cxn modelId="{51D11C9C-B0DA-47D4-B5FF-404D7FFF5405}" srcId="{10AA2B61-53DF-44E1-95ED-4187909BE29D}" destId="{84A23369-08EC-4FEB-BBD4-71E5DAF687A6}" srcOrd="0" destOrd="0" parTransId="{9FE5EEA5-4BCA-4639-9820-D165E4FC221E}" sibTransId="{707C9ADE-616C-443B-8384-856F15ACF67E}"/>
    <dgm:cxn modelId="{E9D107A2-523D-4077-97EA-715D29330432}" type="presOf" srcId="{736F012C-DF7E-4A8E-8B02-CCBF655D4186}" destId="{879BC7BD-9702-472C-9AA9-9E64A1FC2E39}" srcOrd="0" destOrd="0" presId="urn:microsoft.com/office/officeart/2008/layout/HorizontalMultiLevelHierarchy"/>
    <dgm:cxn modelId="{AC171CA6-BE29-45DC-841E-797C541E6F88}" srcId="{C8759583-7456-4C7A-8E5A-791DC039BCCF}" destId="{39E22485-8666-45BE-811D-6F07977A0805}" srcOrd="0" destOrd="0" parTransId="{34BBED51-8A53-4CBE-81B1-5EA7FDA23795}" sibTransId="{327AC700-2852-4907-9BDC-F90B1EDCD578}"/>
    <dgm:cxn modelId="{E29EADB0-F004-4396-B8AB-8B0D81BD0039}" type="presOf" srcId="{7FD38FDB-D6A1-4A03-BDE6-A5122C1EE556}" destId="{66D6D27D-7390-4B57-AFE4-67BE3B4B1C7C}" srcOrd="1" destOrd="0" presId="urn:microsoft.com/office/officeart/2008/layout/HorizontalMultiLevelHierarchy"/>
    <dgm:cxn modelId="{BCD061B1-1A9E-4004-B168-B4B01FD5054F}" type="presOf" srcId="{EFD4276B-2F7C-4725-A399-A9211BC0EEA6}" destId="{B0C37B03-4AAE-4E1A-8E13-52DED1D23B5E}" srcOrd="0" destOrd="0" presId="urn:microsoft.com/office/officeart/2008/layout/HorizontalMultiLevelHierarchy"/>
    <dgm:cxn modelId="{EADA75B4-BAA9-40AE-A4F8-C5304664024B}" srcId="{B0B91A6A-FBE9-4F23-BD1D-3699F007BFE9}" destId="{D5721C42-9901-49C2-8F59-F519C13B50FC}" srcOrd="1" destOrd="0" parTransId="{24F5F2A7-44BA-4C34-9B23-44D678592C0E}" sibTransId="{E50A924A-64AB-41D1-A5A6-3AF13504C195}"/>
    <dgm:cxn modelId="{CBA54BB7-7860-41CC-A1B9-E583C8607E50}" type="presOf" srcId="{2B09CAAD-852A-44FA-A25C-A1B2D082CD4D}" destId="{FFE9110E-F4DB-42EB-A199-0875A426BAF4}" srcOrd="0" destOrd="0" presId="urn:microsoft.com/office/officeart/2008/layout/HorizontalMultiLevelHierarchy"/>
    <dgm:cxn modelId="{F8923EB8-9D8C-4421-89C8-22A53E24ADF4}" type="presOf" srcId="{A90924A9-3EBF-4C9B-8F00-2590A494DE4A}" destId="{D4E957CA-213F-4376-A34C-DA7EF337052B}" srcOrd="0" destOrd="0" presId="urn:microsoft.com/office/officeart/2008/layout/HorizontalMultiLevelHierarchy"/>
    <dgm:cxn modelId="{09144BC3-2A28-47CA-939F-DD3D4C88A39C}" type="presOf" srcId="{E71A41C2-445A-418A-98E7-0C537D350CC8}" destId="{12C0D814-51E0-49A1-9FB4-BB4E990185BC}" srcOrd="0" destOrd="0" presId="urn:microsoft.com/office/officeart/2008/layout/HorizontalMultiLevelHierarchy"/>
    <dgm:cxn modelId="{485548C4-DE94-40EB-9D9A-C03C03A502BB}" type="presOf" srcId="{BAA93531-6005-40E6-A069-269D43F320B3}" destId="{554D184A-FFA4-4238-AAA6-A5B759181293}" srcOrd="0" destOrd="0" presId="urn:microsoft.com/office/officeart/2008/layout/HorizontalMultiLevelHierarchy"/>
    <dgm:cxn modelId="{20BD04C8-39A6-40AE-BD1A-4369B167FEBD}" type="presOf" srcId="{0A1FC896-1542-420B-96BC-FBBC082BE8ED}" destId="{753F5D38-01CC-4DA1-ACBA-187E709CB2FE}" srcOrd="0" destOrd="0" presId="urn:microsoft.com/office/officeart/2008/layout/HorizontalMultiLevelHierarchy"/>
    <dgm:cxn modelId="{E5D195C8-870A-4345-8988-04D1BA912552}" srcId="{B0B91A6A-FBE9-4F23-BD1D-3699F007BFE9}" destId="{0086FF48-792F-4386-92D8-42FFA5897DC1}" srcOrd="0" destOrd="0" parTransId="{736F012C-DF7E-4A8E-8B02-CCBF655D4186}" sibTransId="{EBF633BC-77B0-4AFF-9828-41C913CA5FA4}"/>
    <dgm:cxn modelId="{EA9E4FC9-19B8-4015-821A-BCA42395F2A4}" srcId="{EFD4276B-2F7C-4725-A399-A9211BC0EEA6}" destId="{64ADD49C-D9EB-4E16-96EF-43FBB0F4492F}" srcOrd="1" destOrd="0" parTransId="{00270FEB-5BF2-44C9-A334-ADB99017BBC4}" sibTransId="{571B7B6E-9EAE-4CCD-AD03-D308093A7283}"/>
    <dgm:cxn modelId="{B31FCAD1-593F-4A5B-9343-461E1B34A55B}" srcId="{10AA2B61-53DF-44E1-95ED-4187909BE29D}" destId="{2D654536-9C8C-44E1-9E71-93F45B225B87}" srcOrd="1" destOrd="0" parTransId="{285F5251-F420-4B8B-8B42-57ABDD2AA5C3}" sibTransId="{4285F3E5-EAB5-4A66-895F-3D61BC2C842E}"/>
    <dgm:cxn modelId="{EF4D0CD2-505A-48F9-A65B-CDCD7D3CAFD6}" type="presOf" srcId="{DCBFDBE5-4117-4A8F-82A1-FFC472ED98CB}" destId="{C0172894-F417-48E7-BE82-B69D4A398D94}" srcOrd="0" destOrd="0" presId="urn:microsoft.com/office/officeart/2008/layout/HorizontalMultiLevelHierarchy"/>
    <dgm:cxn modelId="{0EBEDCD3-3B80-4890-BF1D-287185BB73F4}" type="presOf" srcId="{0C2AB0CE-92F7-4682-B0B3-A6689E273B34}" destId="{913113CB-05F9-4C0D-A34D-15DC2FF2DD60}" srcOrd="0" destOrd="0" presId="urn:microsoft.com/office/officeart/2008/layout/HorizontalMultiLevelHierarchy"/>
    <dgm:cxn modelId="{2B6DE5D9-0F11-40D8-9E0F-DA72D4D88970}" type="presOf" srcId="{285F5251-F420-4B8B-8B42-57ABDD2AA5C3}" destId="{2EEC84C2-5C2F-4673-AC56-FD7C73099FAE}" srcOrd="1" destOrd="0" presId="urn:microsoft.com/office/officeart/2008/layout/HorizontalMultiLevelHierarchy"/>
    <dgm:cxn modelId="{B7B52CDB-21D8-487D-8B06-EFFD2BDD1AC1}" srcId="{2152BB8B-078B-4F1C-B4E7-265CB011D5E7}" destId="{D89CD944-7805-4B40-A205-136349ABF8E1}" srcOrd="1" destOrd="0" parTransId="{AA6E6CEE-E1DE-4412-963F-06ADFC1AC4A4}" sibTransId="{E6E2F90F-3763-458E-9758-77C7C7DA2357}"/>
    <dgm:cxn modelId="{7474ADE4-9704-423E-8B12-09DFB4F043E8}" type="presOf" srcId="{9B03E908-9A49-4512-99EC-678F69D4EDE4}" destId="{D3F2100B-2529-433F-B5BD-E645F766520F}" srcOrd="0" destOrd="0" presId="urn:microsoft.com/office/officeart/2008/layout/HorizontalMultiLevelHierarchy"/>
    <dgm:cxn modelId="{2C364CE5-1AF1-4DAB-95C7-4E9DBE00FEAB}" srcId="{3E084337-4EAB-4FF4-8EDD-0EAA23172B77}" destId="{EFD4276B-2F7C-4725-A399-A9211BC0EEA6}" srcOrd="0" destOrd="0" parTransId="{DCC0B9A4-DF7D-4334-974E-A86E01839E7D}" sibTransId="{DE1CA7A6-7F36-4A83-984D-9B5C8F38A32D}"/>
    <dgm:cxn modelId="{8F2220E6-B502-43C6-AE1D-B72F1B7862F9}" type="presOf" srcId="{9FE5EEA5-4BCA-4639-9820-D165E4FC221E}" destId="{66CEDA93-085F-4BBD-A659-6D842971E7DD}" srcOrd="0" destOrd="0" presId="urn:microsoft.com/office/officeart/2008/layout/HorizontalMultiLevelHierarchy"/>
    <dgm:cxn modelId="{DCC452E6-611E-490C-A492-B41D4C7E5420}" type="presOf" srcId="{DD70C31B-1DE7-4566-982C-A042CA483D29}" destId="{B56AE929-F7AB-43DA-A8C1-899DF4ACBF25}" srcOrd="0" destOrd="0" presId="urn:microsoft.com/office/officeart/2008/layout/HorizontalMultiLevelHierarchy"/>
    <dgm:cxn modelId="{92B1BCEA-5F76-4421-80B1-985659CC4D26}" type="presOf" srcId="{EEAE4B85-7CA1-49D2-88EB-4271D0AB38C2}" destId="{DE89F628-867D-44DF-8DF9-9E917531DBB4}" srcOrd="0" destOrd="0" presId="urn:microsoft.com/office/officeart/2008/layout/HorizontalMultiLevelHierarchy"/>
    <dgm:cxn modelId="{1279E5EB-4251-48D4-A37D-138A5C5A91FE}" type="presOf" srcId="{24F5F2A7-44BA-4C34-9B23-44D678592C0E}" destId="{3D8A9E22-76D4-4C08-A67C-BD2B45ACC9C4}" srcOrd="0" destOrd="0" presId="urn:microsoft.com/office/officeart/2008/layout/HorizontalMultiLevelHierarchy"/>
    <dgm:cxn modelId="{4AA9FEEE-1808-4F99-9EED-3197895111B7}" type="presOf" srcId="{34BBED51-8A53-4CBE-81B1-5EA7FDA23795}" destId="{4E7B5148-49B8-48F1-BF3A-433221C0C566}" srcOrd="0" destOrd="0" presId="urn:microsoft.com/office/officeart/2008/layout/HorizontalMultiLevelHierarchy"/>
    <dgm:cxn modelId="{5D1B22F0-59E0-41DB-A7D6-8EA04A622FD7}" type="presOf" srcId="{0086FF48-792F-4386-92D8-42FFA5897DC1}" destId="{EC912A41-5D1C-42B5-99B6-9BE6561B68A4}" srcOrd="0" destOrd="0" presId="urn:microsoft.com/office/officeart/2008/layout/HorizontalMultiLevelHierarchy"/>
    <dgm:cxn modelId="{51C66EF1-D23F-4F29-86C0-F6519C0B445F}" type="presOf" srcId="{DFC68129-9E5F-460A-8CA1-7830BB5F296D}" destId="{F8DD862C-C37C-4D1E-9445-BE71846334F2}" srcOrd="0" destOrd="0" presId="urn:microsoft.com/office/officeart/2008/layout/HorizontalMultiLevelHierarchy"/>
    <dgm:cxn modelId="{DAD2E2F2-E41C-41CE-8702-6A33E287ACCE}" type="presOf" srcId="{00270FEB-5BF2-44C9-A334-ADB99017BBC4}" destId="{CC196144-EF08-442C-B1CA-1F2EB775892C}" srcOrd="0" destOrd="0" presId="urn:microsoft.com/office/officeart/2008/layout/HorizontalMultiLevelHierarchy"/>
    <dgm:cxn modelId="{DC99D6F3-AA9A-46B8-845B-46C9E406B1FA}" type="presOf" srcId="{E71A41C2-445A-418A-98E7-0C537D350CC8}" destId="{BB1A5EF7-37E2-43F3-92E0-15EA5CAC807C}" srcOrd="1" destOrd="0" presId="urn:microsoft.com/office/officeart/2008/layout/HorizontalMultiLevelHierarchy"/>
    <dgm:cxn modelId="{4AAFC3FA-8363-4ADC-9EEF-54DFBED0B04F}" type="presOf" srcId="{4E087840-AF5D-471B-82CF-F9759C86E4A7}" destId="{87767949-640F-4E76-A174-E096CB236A59}" srcOrd="0" destOrd="0" presId="urn:microsoft.com/office/officeart/2008/layout/HorizontalMultiLevelHierarchy"/>
    <dgm:cxn modelId="{D5BA38FD-896F-4535-84AF-3EF0FFEFAA4C}" type="presOf" srcId="{E5C48D94-06E9-42CD-B731-9D47888E8366}" destId="{42B5481C-236D-464F-AB65-D6D80E7DB028}" srcOrd="0" destOrd="0" presId="urn:microsoft.com/office/officeart/2008/layout/HorizontalMultiLevelHierarchy"/>
    <dgm:cxn modelId="{FA4D77FD-B627-44AF-913D-4867DE7302DD}" type="presOf" srcId="{3E084337-4EAB-4FF4-8EDD-0EAA23172B77}" destId="{E02C6789-B253-4ADE-89BF-5A0A0BF9F044}" srcOrd="0" destOrd="0" presId="urn:microsoft.com/office/officeart/2008/layout/HorizontalMultiLevelHierarchy"/>
    <dgm:cxn modelId="{51DE96FE-D0DA-4A5D-82F0-6C1B5BB702C7}" type="presOf" srcId="{BA62B691-AF3B-4E17-8AF0-FB11E28F4D0E}" destId="{F1238920-F01C-4FEA-94B5-43A736FCC1A1}" srcOrd="0" destOrd="0" presId="urn:microsoft.com/office/officeart/2008/layout/HorizontalMultiLevelHierarchy"/>
    <dgm:cxn modelId="{0C0C12FF-BA0A-4483-9EDC-6C408E716262}" type="presOf" srcId="{9B03E908-9A49-4512-99EC-678F69D4EDE4}" destId="{00AD4CD3-F51D-47E1-B983-607DFE13786B}" srcOrd="1" destOrd="0" presId="urn:microsoft.com/office/officeart/2008/layout/HorizontalMultiLevelHierarchy"/>
    <dgm:cxn modelId="{0977021E-FCC3-4B81-A439-80577E6CA3D7}" type="presParOf" srcId="{E02C6789-B253-4ADE-89BF-5A0A0BF9F044}" destId="{D0592DF6-0855-4A10-BC56-E507328BBDB0}" srcOrd="0" destOrd="0" presId="urn:microsoft.com/office/officeart/2008/layout/HorizontalMultiLevelHierarchy"/>
    <dgm:cxn modelId="{7B6F9C86-3616-46C0-8889-78B846ED7770}" type="presParOf" srcId="{D0592DF6-0855-4A10-BC56-E507328BBDB0}" destId="{B0C37B03-4AAE-4E1A-8E13-52DED1D23B5E}" srcOrd="0" destOrd="0" presId="urn:microsoft.com/office/officeart/2008/layout/HorizontalMultiLevelHierarchy"/>
    <dgm:cxn modelId="{4B93E76A-5B43-47AD-B65B-0D478AC98F7F}" type="presParOf" srcId="{D0592DF6-0855-4A10-BC56-E507328BBDB0}" destId="{DD22DBA5-23E8-45D4-8457-E8223BC71609}" srcOrd="1" destOrd="0" presId="urn:microsoft.com/office/officeart/2008/layout/HorizontalMultiLevelHierarchy"/>
    <dgm:cxn modelId="{C4E979BA-E47E-4AB3-AEBA-7A116291DC25}" type="presParOf" srcId="{DD22DBA5-23E8-45D4-8457-E8223BC71609}" destId="{D3F2100B-2529-433F-B5BD-E645F766520F}" srcOrd="0" destOrd="0" presId="urn:microsoft.com/office/officeart/2008/layout/HorizontalMultiLevelHierarchy"/>
    <dgm:cxn modelId="{87B04CFC-6019-40BD-AF9C-1E1D3B15221E}" type="presParOf" srcId="{D3F2100B-2529-433F-B5BD-E645F766520F}" destId="{00AD4CD3-F51D-47E1-B983-607DFE13786B}" srcOrd="0" destOrd="0" presId="urn:microsoft.com/office/officeart/2008/layout/HorizontalMultiLevelHierarchy"/>
    <dgm:cxn modelId="{A1DC1FAA-B8A9-4F2E-A6E5-1CF7F70BBB29}" type="presParOf" srcId="{DD22DBA5-23E8-45D4-8457-E8223BC71609}" destId="{182CF989-67FA-4553-8096-3CFB0D7720C3}" srcOrd="1" destOrd="0" presId="urn:microsoft.com/office/officeart/2008/layout/HorizontalMultiLevelHierarchy"/>
    <dgm:cxn modelId="{92E4B0F8-EB17-41A6-99CC-BCA186806D69}" type="presParOf" srcId="{182CF989-67FA-4553-8096-3CFB0D7720C3}" destId="{C66C8F0B-E5D2-4439-8A1A-FDDA11687EEF}" srcOrd="0" destOrd="0" presId="urn:microsoft.com/office/officeart/2008/layout/HorizontalMultiLevelHierarchy"/>
    <dgm:cxn modelId="{E3C8CFB9-7DE3-4556-88A0-A927CA956BF0}" type="presParOf" srcId="{182CF989-67FA-4553-8096-3CFB0D7720C3}" destId="{78DE13E8-6B94-40A8-97EF-1862CABB08CF}" srcOrd="1" destOrd="0" presId="urn:microsoft.com/office/officeart/2008/layout/HorizontalMultiLevelHierarchy"/>
    <dgm:cxn modelId="{E499C3DB-E606-404A-82C2-2DA901DA0A7C}" type="presParOf" srcId="{78DE13E8-6B94-40A8-97EF-1862CABB08CF}" destId="{879BC7BD-9702-472C-9AA9-9E64A1FC2E39}" srcOrd="0" destOrd="0" presId="urn:microsoft.com/office/officeart/2008/layout/HorizontalMultiLevelHierarchy"/>
    <dgm:cxn modelId="{20A1B412-1394-4FF3-B4F3-71FCDF03546F}" type="presParOf" srcId="{879BC7BD-9702-472C-9AA9-9E64A1FC2E39}" destId="{97E0B2C3-3222-4DCC-955B-7AF7F3D79252}" srcOrd="0" destOrd="0" presId="urn:microsoft.com/office/officeart/2008/layout/HorizontalMultiLevelHierarchy"/>
    <dgm:cxn modelId="{7C8F49CF-3E23-4E73-9048-4CA5EA2486F5}" type="presParOf" srcId="{78DE13E8-6B94-40A8-97EF-1862CABB08CF}" destId="{4C21148C-1937-4D96-827E-5B479A6A5762}" srcOrd="1" destOrd="0" presId="urn:microsoft.com/office/officeart/2008/layout/HorizontalMultiLevelHierarchy"/>
    <dgm:cxn modelId="{3EA88028-4318-4162-AF09-ECD0F319ED89}" type="presParOf" srcId="{4C21148C-1937-4D96-827E-5B479A6A5762}" destId="{EC912A41-5D1C-42B5-99B6-9BE6561B68A4}" srcOrd="0" destOrd="0" presId="urn:microsoft.com/office/officeart/2008/layout/HorizontalMultiLevelHierarchy"/>
    <dgm:cxn modelId="{0F3B4D97-4F4B-4AE5-B622-76BC2A116D0B}" type="presParOf" srcId="{4C21148C-1937-4D96-827E-5B479A6A5762}" destId="{8BF97D00-544E-4777-8963-1AD7F38ABBAA}" srcOrd="1" destOrd="0" presId="urn:microsoft.com/office/officeart/2008/layout/HorizontalMultiLevelHierarchy"/>
    <dgm:cxn modelId="{FDAE29BC-F268-40AB-B511-EB9306FBBF02}" type="presParOf" srcId="{8BF97D00-544E-4777-8963-1AD7F38ABBAA}" destId="{5F00BCDC-9BAD-44FF-9FBA-72758F791069}" srcOrd="0" destOrd="0" presId="urn:microsoft.com/office/officeart/2008/layout/HorizontalMultiLevelHierarchy"/>
    <dgm:cxn modelId="{696F6AEF-F6B2-48C7-BB4F-F2FF9787E0F0}" type="presParOf" srcId="{5F00BCDC-9BAD-44FF-9FBA-72758F791069}" destId="{66D6D27D-7390-4B57-AFE4-67BE3B4B1C7C}" srcOrd="0" destOrd="0" presId="urn:microsoft.com/office/officeart/2008/layout/HorizontalMultiLevelHierarchy"/>
    <dgm:cxn modelId="{82624566-1D68-4647-B508-982C6E05F77B}" type="presParOf" srcId="{8BF97D00-544E-4777-8963-1AD7F38ABBAA}" destId="{E98BE9CC-E191-426D-8261-17F562F14F90}" srcOrd="1" destOrd="0" presId="urn:microsoft.com/office/officeart/2008/layout/HorizontalMultiLevelHierarchy"/>
    <dgm:cxn modelId="{FCB657CE-FE3A-4B6F-9B10-8468E60C10C5}" type="presParOf" srcId="{E98BE9CC-E191-426D-8261-17F562F14F90}" destId="{0D41A4B5-ACDA-486A-AF54-30676429336F}" srcOrd="0" destOrd="0" presId="urn:microsoft.com/office/officeart/2008/layout/HorizontalMultiLevelHierarchy"/>
    <dgm:cxn modelId="{E8C2EE0F-D388-4C77-9D86-807A128E9B42}" type="presParOf" srcId="{E98BE9CC-E191-426D-8261-17F562F14F90}" destId="{5B3F5665-C183-40C0-B0E7-DBF26A5C09E1}" srcOrd="1" destOrd="0" presId="urn:microsoft.com/office/officeart/2008/layout/HorizontalMultiLevelHierarchy"/>
    <dgm:cxn modelId="{20C22109-3262-4B37-A484-C60764DDB44B}" type="presParOf" srcId="{5B3F5665-C183-40C0-B0E7-DBF26A5C09E1}" destId="{DE89F628-867D-44DF-8DF9-9E917531DBB4}" srcOrd="0" destOrd="0" presId="urn:microsoft.com/office/officeart/2008/layout/HorizontalMultiLevelHierarchy"/>
    <dgm:cxn modelId="{5470C6FD-D91F-41BE-A7E4-91B44C8F9AA4}" type="presParOf" srcId="{DE89F628-867D-44DF-8DF9-9E917531DBB4}" destId="{7ED14BF1-066F-45F5-9816-89C78B1D54E9}" srcOrd="0" destOrd="0" presId="urn:microsoft.com/office/officeart/2008/layout/HorizontalMultiLevelHierarchy"/>
    <dgm:cxn modelId="{9B99CD94-AE71-47C1-B16B-D55087271A2E}" type="presParOf" srcId="{5B3F5665-C183-40C0-B0E7-DBF26A5C09E1}" destId="{18FE9E78-EE85-43CD-8EDA-18C17B510FA8}" srcOrd="1" destOrd="0" presId="urn:microsoft.com/office/officeart/2008/layout/HorizontalMultiLevelHierarchy"/>
    <dgm:cxn modelId="{EE5FE0F9-02B1-48E3-9C43-0D75B23ADB61}" type="presParOf" srcId="{18FE9E78-EE85-43CD-8EDA-18C17B510FA8}" destId="{7C5E861F-6EB4-4518-BC9C-103F6906D299}" srcOrd="0" destOrd="0" presId="urn:microsoft.com/office/officeart/2008/layout/HorizontalMultiLevelHierarchy"/>
    <dgm:cxn modelId="{F480BA10-2821-44B4-AF4F-911981DF3D8B}" type="presParOf" srcId="{18FE9E78-EE85-43CD-8EDA-18C17B510FA8}" destId="{6D8BBAA6-5680-4B23-8F95-94BC0B533CB8}" srcOrd="1" destOrd="0" presId="urn:microsoft.com/office/officeart/2008/layout/HorizontalMultiLevelHierarchy"/>
    <dgm:cxn modelId="{CFBD674C-2FF2-4C4C-8FCD-85BAD4A5902B}" type="presParOf" srcId="{6D8BBAA6-5680-4B23-8F95-94BC0B533CB8}" destId="{63DD226E-5003-493B-80D5-41AF06ACD267}" srcOrd="0" destOrd="0" presId="urn:microsoft.com/office/officeart/2008/layout/HorizontalMultiLevelHierarchy"/>
    <dgm:cxn modelId="{61AE0700-E927-452F-9EE9-DBE8992E5B5C}" type="presParOf" srcId="{63DD226E-5003-493B-80D5-41AF06ACD267}" destId="{E9F8A129-7C93-48D7-AD71-42C4DFA2A631}" srcOrd="0" destOrd="0" presId="urn:microsoft.com/office/officeart/2008/layout/HorizontalMultiLevelHierarchy"/>
    <dgm:cxn modelId="{DC5CB63C-C593-40E9-8A61-E268ABB57B29}" type="presParOf" srcId="{6D8BBAA6-5680-4B23-8F95-94BC0B533CB8}" destId="{359E9F50-C023-441F-B201-C1EB3F442E70}" srcOrd="1" destOrd="0" presId="urn:microsoft.com/office/officeart/2008/layout/HorizontalMultiLevelHierarchy"/>
    <dgm:cxn modelId="{4A14874B-7A88-4C1F-81F7-4A3C1BC32F67}" type="presParOf" srcId="{359E9F50-C023-441F-B201-C1EB3F442E70}" destId="{B3BBDBF5-273A-4465-986D-6C2DC02441AF}" srcOrd="0" destOrd="0" presId="urn:microsoft.com/office/officeart/2008/layout/HorizontalMultiLevelHierarchy"/>
    <dgm:cxn modelId="{E1985F4D-2D24-4558-A349-7AF613810A71}" type="presParOf" srcId="{359E9F50-C023-441F-B201-C1EB3F442E70}" destId="{CDF4B144-32BE-4AC6-B893-B02D7CE8F70D}" srcOrd="1" destOrd="0" presId="urn:microsoft.com/office/officeart/2008/layout/HorizontalMultiLevelHierarchy"/>
    <dgm:cxn modelId="{4A9E87C6-A3AE-46C0-AC2F-AC33B135A857}" type="presParOf" srcId="{5B3F5665-C183-40C0-B0E7-DBF26A5C09E1}" destId="{B8E6D19A-C122-4DF2-B8BC-9E29DEA2011D}" srcOrd="2" destOrd="0" presId="urn:microsoft.com/office/officeart/2008/layout/HorizontalMultiLevelHierarchy"/>
    <dgm:cxn modelId="{FAF5A33D-F690-41AD-8C19-C1BA882821F6}" type="presParOf" srcId="{B8E6D19A-C122-4DF2-B8BC-9E29DEA2011D}" destId="{D2973D43-1638-455C-BF18-E9C866C39DD3}" srcOrd="0" destOrd="0" presId="urn:microsoft.com/office/officeart/2008/layout/HorizontalMultiLevelHierarchy"/>
    <dgm:cxn modelId="{5C989DC4-65AD-4D12-A531-C53EF9971B01}" type="presParOf" srcId="{5B3F5665-C183-40C0-B0E7-DBF26A5C09E1}" destId="{DF562F64-71B3-4546-859F-4A81A15DA56F}" srcOrd="3" destOrd="0" presId="urn:microsoft.com/office/officeart/2008/layout/HorizontalMultiLevelHierarchy"/>
    <dgm:cxn modelId="{877A9D0B-3805-44B3-ACD3-F84C697643B1}" type="presParOf" srcId="{DF562F64-71B3-4546-859F-4A81A15DA56F}" destId="{0A986EDC-A2A5-45B7-BF3A-88918FB1C865}" srcOrd="0" destOrd="0" presId="urn:microsoft.com/office/officeart/2008/layout/HorizontalMultiLevelHierarchy"/>
    <dgm:cxn modelId="{6ADD26B2-DE71-4732-974A-A848F0549C57}" type="presParOf" srcId="{DF562F64-71B3-4546-859F-4A81A15DA56F}" destId="{E747ED8F-897E-4228-B7BE-B3290CA3A16F}" srcOrd="1" destOrd="0" presId="urn:microsoft.com/office/officeart/2008/layout/HorizontalMultiLevelHierarchy"/>
    <dgm:cxn modelId="{C0943DAB-6FBA-4B61-AC8C-8D5B27BA1FDA}" type="presParOf" srcId="{E747ED8F-897E-4228-B7BE-B3290CA3A16F}" destId="{38C932CD-C34A-4589-932B-D3C8076BD2B1}" srcOrd="0" destOrd="0" presId="urn:microsoft.com/office/officeart/2008/layout/HorizontalMultiLevelHierarchy"/>
    <dgm:cxn modelId="{520D58B4-EF29-4DA7-8ECD-F510DC3D5FF4}" type="presParOf" srcId="{38C932CD-C34A-4589-932B-D3C8076BD2B1}" destId="{B182BA0F-9187-4C52-94EB-2FBC5DCE7FB5}" srcOrd="0" destOrd="0" presId="urn:microsoft.com/office/officeart/2008/layout/HorizontalMultiLevelHierarchy"/>
    <dgm:cxn modelId="{6B93291A-40DE-4667-8C07-872A78EE8055}" type="presParOf" srcId="{E747ED8F-897E-4228-B7BE-B3290CA3A16F}" destId="{08CCF928-19A7-49DE-9909-FCA3AB0FAE07}" srcOrd="1" destOrd="0" presId="urn:microsoft.com/office/officeart/2008/layout/HorizontalMultiLevelHierarchy"/>
    <dgm:cxn modelId="{E90054F1-D015-4D2E-8B2E-BE8F69347117}" type="presParOf" srcId="{08CCF928-19A7-49DE-9909-FCA3AB0FAE07}" destId="{913113CB-05F9-4C0D-A34D-15DC2FF2DD60}" srcOrd="0" destOrd="0" presId="urn:microsoft.com/office/officeart/2008/layout/HorizontalMultiLevelHierarchy"/>
    <dgm:cxn modelId="{5A40E61E-42E2-4BBA-9F03-33605F575509}" type="presParOf" srcId="{08CCF928-19A7-49DE-9909-FCA3AB0FAE07}" destId="{09E9CC7C-CB95-4A3F-8E41-DD58B5F8D585}" srcOrd="1" destOrd="0" presId="urn:microsoft.com/office/officeart/2008/layout/HorizontalMultiLevelHierarchy"/>
    <dgm:cxn modelId="{2E857727-719D-4B63-907A-3E97F6E71234}" type="presParOf" srcId="{5B3F5665-C183-40C0-B0E7-DBF26A5C09E1}" destId="{B56AE929-F7AB-43DA-A8C1-899DF4ACBF25}" srcOrd="4" destOrd="0" presId="urn:microsoft.com/office/officeart/2008/layout/HorizontalMultiLevelHierarchy"/>
    <dgm:cxn modelId="{29AA4B0A-4299-4153-8CB8-CFB75370195A}" type="presParOf" srcId="{B56AE929-F7AB-43DA-A8C1-899DF4ACBF25}" destId="{44C4322A-A6FD-468D-AA42-B9DE13DC8704}" srcOrd="0" destOrd="0" presId="urn:microsoft.com/office/officeart/2008/layout/HorizontalMultiLevelHierarchy"/>
    <dgm:cxn modelId="{C09088AF-7936-4A26-9457-106CE4DF9CFC}" type="presParOf" srcId="{5B3F5665-C183-40C0-B0E7-DBF26A5C09E1}" destId="{20C1E498-72C2-4650-A049-1FC2ACA48210}" srcOrd="5" destOrd="0" presId="urn:microsoft.com/office/officeart/2008/layout/HorizontalMultiLevelHierarchy"/>
    <dgm:cxn modelId="{725EAA22-458B-41AE-9BE0-B8C09778D1CE}" type="presParOf" srcId="{20C1E498-72C2-4650-A049-1FC2ACA48210}" destId="{753F5D38-01CC-4DA1-ACBA-187E709CB2FE}" srcOrd="0" destOrd="0" presId="urn:microsoft.com/office/officeart/2008/layout/HorizontalMultiLevelHierarchy"/>
    <dgm:cxn modelId="{BD88D3EC-1AFA-420E-A07B-C2B0B9324AA2}" type="presParOf" srcId="{20C1E498-72C2-4650-A049-1FC2ACA48210}" destId="{A184E342-36A4-4513-AE9A-9E44DF852D3F}" srcOrd="1" destOrd="0" presId="urn:microsoft.com/office/officeart/2008/layout/HorizontalMultiLevelHierarchy"/>
    <dgm:cxn modelId="{AE74124F-4AA2-47B0-9918-5FA52F7765DF}" type="presParOf" srcId="{A184E342-36A4-4513-AE9A-9E44DF852D3F}" destId="{82719572-A5CE-45F9-B40F-73489A275C8B}" srcOrd="0" destOrd="0" presId="urn:microsoft.com/office/officeart/2008/layout/HorizontalMultiLevelHierarchy"/>
    <dgm:cxn modelId="{6E1D5F90-A5AF-480B-B397-236502EBA3BA}" type="presParOf" srcId="{82719572-A5CE-45F9-B40F-73489A275C8B}" destId="{FDD41619-CA00-4696-BDFE-97D5C1AB5948}" srcOrd="0" destOrd="0" presId="urn:microsoft.com/office/officeart/2008/layout/HorizontalMultiLevelHierarchy"/>
    <dgm:cxn modelId="{8505A829-2537-4B42-8C9E-1E4185E38046}" type="presParOf" srcId="{A184E342-36A4-4513-AE9A-9E44DF852D3F}" destId="{E59B56DA-2E2C-4C77-8F59-E07A2DC16D98}" srcOrd="1" destOrd="0" presId="urn:microsoft.com/office/officeart/2008/layout/HorizontalMultiLevelHierarchy"/>
    <dgm:cxn modelId="{0DFEE25D-F07C-460E-98CE-A0F15B91DA3A}" type="presParOf" srcId="{E59B56DA-2E2C-4C77-8F59-E07A2DC16D98}" destId="{093D0BA9-7996-4714-BCC1-9D651C80D580}" srcOrd="0" destOrd="0" presId="urn:microsoft.com/office/officeart/2008/layout/HorizontalMultiLevelHierarchy"/>
    <dgm:cxn modelId="{D149BD51-9361-436D-8244-6BFF52A3E283}" type="presParOf" srcId="{E59B56DA-2E2C-4C77-8F59-E07A2DC16D98}" destId="{0D59B5A9-2761-4F67-86DB-E253B60E1FF4}" srcOrd="1" destOrd="0" presId="urn:microsoft.com/office/officeart/2008/layout/HorizontalMultiLevelHierarchy"/>
    <dgm:cxn modelId="{4C391800-925A-4EB5-A96B-E96D6561C246}" type="presParOf" srcId="{8BF97D00-544E-4777-8963-1AD7F38ABBAA}" destId="{BFAE8FAF-EB5F-4C78-BC77-1B46D2CDB677}" srcOrd="2" destOrd="0" presId="urn:microsoft.com/office/officeart/2008/layout/HorizontalMultiLevelHierarchy"/>
    <dgm:cxn modelId="{D2129F4B-2163-4C6C-9AE5-3103E2B35C6F}" type="presParOf" srcId="{BFAE8FAF-EB5F-4C78-BC77-1B46D2CDB677}" destId="{AAA773D1-47D9-4DC0-BD09-34C6E047A722}" srcOrd="0" destOrd="0" presId="urn:microsoft.com/office/officeart/2008/layout/HorizontalMultiLevelHierarchy"/>
    <dgm:cxn modelId="{7D7262D6-E15A-4915-8514-A65FF396F7CE}" type="presParOf" srcId="{8BF97D00-544E-4777-8963-1AD7F38ABBAA}" destId="{3726FA8B-7105-4AE3-86C4-3EA434B76162}" srcOrd="3" destOrd="0" presId="urn:microsoft.com/office/officeart/2008/layout/HorizontalMultiLevelHierarchy"/>
    <dgm:cxn modelId="{B245D13F-66CE-4B29-99A5-1A864B506453}" type="presParOf" srcId="{3726FA8B-7105-4AE3-86C4-3EA434B76162}" destId="{3AF06228-3A46-43CE-839B-68CF33387C5E}" srcOrd="0" destOrd="0" presId="urn:microsoft.com/office/officeart/2008/layout/HorizontalMultiLevelHierarchy"/>
    <dgm:cxn modelId="{CA366F5F-EA0F-4133-845C-DB854976723F}" type="presParOf" srcId="{3726FA8B-7105-4AE3-86C4-3EA434B76162}" destId="{49AFF15D-3DA0-42D0-B7DB-52135425568E}" srcOrd="1" destOrd="0" presId="urn:microsoft.com/office/officeart/2008/layout/HorizontalMultiLevelHierarchy"/>
    <dgm:cxn modelId="{B0CD1B44-9C2D-4599-BBDB-E96457E16C35}" type="presParOf" srcId="{49AFF15D-3DA0-42D0-B7DB-52135425568E}" destId="{66CEDA93-085F-4BBD-A659-6D842971E7DD}" srcOrd="0" destOrd="0" presId="urn:microsoft.com/office/officeart/2008/layout/HorizontalMultiLevelHierarchy"/>
    <dgm:cxn modelId="{F4922A2A-5875-4FF3-9291-A1408C0DC00B}" type="presParOf" srcId="{66CEDA93-085F-4BBD-A659-6D842971E7DD}" destId="{89643576-2A8F-4F62-8F90-A41DAB4C49A1}" srcOrd="0" destOrd="0" presId="urn:microsoft.com/office/officeart/2008/layout/HorizontalMultiLevelHierarchy"/>
    <dgm:cxn modelId="{00A4D9B5-B208-4917-92A8-CFD0574B3696}" type="presParOf" srcId="{49AFF15D-3DA0-42D0-B7DB-52135425568E}" destId="{E4D4271F-DB08-4535-B544-B39EE3AE189D}" srcOrd="1" destOrd="0" presId="urn:microsoft.com/office/officeart/2008/layout/HorizontalMultiLevelHierarchy"/>
    <dgm:cxn modelId="{B0A6C63F-70A3-4D44-9B2E-2A6E80C179B9}" type="presParOf" srcId="{E4D4271F-DB08-4535-B544-B39EE3AE189D}" destId="{4D470A72-84C2-44E8-B3B4-39EDB35E1C3E}" srcOrd="0" destOrd="0" presId="urn:microsoft.com/office/officeart/2008/layout/HorizontalMultiLevelHierarchy"/>
    <dgm:cxn modelId="{B9E1C1B0-06DF-4AE4-8C59-18C409666355}" type="presParOf" srcId="{E4D4271F-DB08-4535-B544-B39EE3AE189D}" destId="{3E67BF82-44B9-436D-AF88-FDDDAC12D5B3}" srcOrd="1" destOrd="0" presId="urn:microsoft.com/office/officeart/2008/layout/HorizontalMultiLevelHierarchy"/>
    <dgm:cxn modelId="{904D6764-7B29-4FC6-97F2-D328F48372DF}" type="presParOf" srcId="{3E67BF82-44B9-436D-AF88-FDDDAC12D5B3}" destId="{12C0D814-51E0-49A1-9FB4-BB4E990185BC}" srcOrd="0" destOrd="0" presId="urn:microsoft.com/office/officeart/2008/layout/HorizontalMultiLevelHierarchy"/>
    <dgm:cxn modelId="{AE48C8AD-40B7-423C-A100-F211F2F1A4F3}" type="presParOf" srcId="{12C0D814-51E0-49A1-9FB4-BB4E990185BC}" destId="{BB1A5EF7-37E2-43F3-92E0-15EA5CAC807C}" srcOrd="0" destOrd="0" presId="urn:microsoft.com/office/officeart/2008/layout/HorizontalMultiLevelHierarchy"/>
    <dgm:cxn modelId="{000A18E5-5119-4352-B815-B92499632C89}" type="presParOf" srcId="{3E67BF82-44B9-436D-AF88-FDDDAC12D5B3}" destId="{16AF9365-E532-4F67-AC13-56B03B85B7AE}" srcOrd="1" destOrd="0" presId="urn:microsoft.com/office/officeart/2008/layout/HorizontalMultiLevelHierarchy"/>
    <dgm:cxn modelId="{241BDD1F-97A4-455F-9BBF-6E586B4F17BF}" type="presParOf" srcId="{16AF9365-E532-4F67-AC13-56B03B85B7AE}" destId="{D4E957CA-213F-4376-A34C-DA7EF337052B}" srcOrd="0" destOrd="0" presId="urn:microsoft.com/office/officeart/2008/layout/HorizontalMultiLevelHierarchy"/>
    <dgm:cxn modelId="{E43D486A-EBA2-4578-B01A-D1223B7C3F17}" type="presParOf" srcId="{16AF9365-E532-4F67-AC13-56B03B85B7AE}" destId="{5063D3DF-E702-421F-9EC0-36E15B322434}" srcOrd="1" destOrd="0" presId="urn:microsoft.com/office/officeart/2008/layout/HorizontalMultiLevelHierarchy"/>
    <dgm:cxn modelId="{805699C4-2269-4DA9-8C83-414CC1CF5EF6}" type="presParOf" srcId="{49AFF15D-3DA0-42D0-B7DB-52135425568E}" destId="{8E7A7848-DABD-4A9B-B557-DC52CAC0B225}" srcOrd="2" destOrd="0" presId="urn:microsoft.com/office/officeart/2008/layout/HorizontalMultiLevelHierarchy"/>
    <dgm:cxn modelId="{8E5F17D3-CC9F-4F1C-9928-33AE5B1888F6}" type="presParOf" srcId="{8E7A7848-DABD-4A9B-B557-DC52CAC0B225}" destId="{2EEC84C2-5C2F-4673-AC56-FD7C73099FAE}" srcOrd="0" destOrd="0" presId="urn:microsoft.com/office/officeart/2008/layout/HorizontalMultiLevelHierarchy"/>
    <dgm:cxn modelId="{244D0B0B-163B-4315-B3CF-01C018A0A5B6}" type="presParOf" srcId="{49AFF15D-3DA0-42D0-B7DB-52135425568E}" destId="{DEB860BC-32C8-48CE-943D-02314EEF1A5D}" srcOrd="3" destOrd="0" presId="urn:microsoft.com/office/officeart/2008/layout/HorizontalMultiLevelHierarchy"/>
    <dgm:cxn modelId="{35DFAE02-75BA-4BFF-B228-6E272919F219}" type="presParOf" srcId="{DEB860BC-32C8-48CE-943D-02314EEF1A5D}" destId="{EDCD7A32-A000-4D8F-9850-CF2B043A9EFF}" srcOrd="0" destOrd="0" presId="urn:microsoft.com/office/officeart/2008/layout/HorizontalMultiLevelHierarchy"/>
    <dgm:cxn modelId="{FDC68A07-BC94-4990-B414-EB771C94C864}" type="presParOf" srcId="{DEB860BC-32C8-48CE-943D-02314EEF1A5D}" destId="{0394E36A-2583-4845-AD3E-B8967C7D7D39}" srcOrd="1" destOrd="0" presId="urn:microsoft.com/office/officeart/2008/layout/HorizontalMultiLevelHierarchy"/>
    <dgm:cxn modelId="{7AD0A7F4-F57A-46ED-BA7E-6FE6615A57FE}" type="presParOf" srcId="{0394E36A-2583-4845-AD3E-B8967C7D7D39}" destId="{CF900F53-D74D-4BF1-9B7A-26131E5132C4}" srcOrd="0" destOrd="0" presId="urn:microsoft.com/office/officeart/2008/layout/HorizontalMultiLevelHierarchy"/>
    <dgm:cxn modelId="{910B7353-60C1-4A91-8DE9-241A1306567B}" type="presParOf" srcId="{CF900F53-D74D-4BF1-9B7A-26131E5132C4}" destId="{118B1E59-AB08-4BE3-BDE5-C71C4411F490}" srcOrd="0" destOrd="0" presId="urn:microsoft.com/office/officeart/2008/layout/HorizontalMultiLevelHierarchy"/>
    <dgm:cxn modelId="{6A68CECC-1518-4905-B061-6B130A6CED30}" type="presParOf" srcId="{0394E36A-2583-4845-AD3E-B8967C7D7D39}" destId="{D1DDF877-1CC6-4E98-B8C1-71185F0CFF48}" srcOrd="1" destOrd="0" presId="urn:microsoft.com/office/officeart/2008/layout/HorizontalMultiLevelHierarchy"/>
    <dgm:cxn modelId="{AACE8EB6-4F78-4D99-A4E9-142C0D951759}" type="presParOf" srcId="{D1DDF877-1CC6-4E98-B8C1-71185F0CFF48}" destId="{FC37DC98-C084-40CE-B4EC-496B2C801A3C}" srcOrd="0" destOrd="0" presId="urn:microsoft.com/office/officeart/2008/layout/HorizontalMultiLevelHierarchy"/>
    <dgm:cxn modelId="{180F2BA7-F8B3-463D-9B67-A4AF0A6BC4DF}" type="presParOf" srcId="{D1DDF877-1CC6-4E98-B8C1-71185F0CFF48}" destId="{6877C9A9-11F7-4FA6-8F59-1CBB32AE39DE}" srcOrd="1" destOrd="0" presId="urn:microsoft.com/office/officeart/2008/layout/HorizontalMultiLevelHierarchy"/>
    <dgm:cxn modelId="{CCB09E79-F76D-4EBE-882E-B8E4BC8BFCDD}" type="presParOf" srcId="{49AFF15D-3DA0-42D0-B7DB-52135425568E}" destId="{2B9E43E3-E033-4A62-84A6-9655CE8826BA}" srcOrd="4" destOrd="0" presId="urn:microsoft.com/office/officeart/2008/layout/HorizontalMultiLevelHierarchy"/>
    <dgm:cxn modelId="{D743B766-BC23-4535-ABD2-5E402CF6ED01}" type="presParOf" srcId="{2B9E43E3-E033-4A62-84A6-9655CE8826BA}" destId="{73EE3D40-A87F-4CA3-B2AF-8DBAE60077F8}" srcOrd="0" destOrd="0" presId="urn:microsoft.com/office/officeart/2008/layout/HorizontalMultiLevelHierarchy"/>
    <dgm:cxn modelId="{AEA076AA-24A9-426B-93CE-33DF71E8AF2D}" type="presParOf" srcId="{49AFF15D-3DA0-42D0-B7DB-52135425568E}" destId="{3446FF67-1443-45F6-A5A5-7F0A06ED3329}" srcOrd="5" destOrd="0" presId="urn:microsoft.com/office/officeart/2008/layout/HorizontalMultiLevelHierarchy"/>
    <dgm:cxn modelId="{688AF7BF-9DB4-4109-A3BB-AA63CF9B9112}" type="presParOf" srcId="{3446FF67-1443-45F6-A5A5-7F0A06ED3329}" destId="{011314A2-9EAB-43A9-9922-702E4C91848E}" srcOrd="0" destOrd="0" presId="urn:microsoft.com/office/officeart/2008/layout/HorizontalMultiLevelHierarchy"/>
    <dgm:cxn modelId="{C0A8000C-7C5A-40C5-B22E-C07497A70C74}" type="presParOf" srcId="{3446FF67-1443-45F6-A5A5-7F0A06ED3329}" destId="{7FCF66A2-C41B-4764-AB0E-F878D9E96C2D}" srcOrd="1" destOrd="0" presId="urn:microsoft.com/office/officeart/2008/layout/HorizontalMultiLevelHierarchy"/>
    <dgm:cxn modelId="{9CA761F6-38F9-4AE3-97E6-567C3AEDD5B5}" type="presParOf" srcId="{7FCF66A2-C41B-4764-AB0E-F878D9E96C2D}" destId="{4C7EDB4B-BB99-4398-990F-2D53A7F92DBE}" srcOrd="0" destOrd="0" presId="urn:microsoft.com/office/officeart/2008/layout/HorizontalMultiLevelHierarchy"/>
    <dgm:cxn modelId="{DF7BBB36-5978-4EFE-B675-C5012336DFA7}" type="presParOf" srcId="{4C7EDB4B-BB99-4398-990F-2D53A7F92DBE}" destId="{724BBFD7-C89E-446B-8B7D-D15D522B9EBC}" srcOrd="0" destOrd="0" presId="urn:microsoft.com/office/officeart/2008/layout/HorizontalMultiLevelHierarchy"/>
    <dgm:cxn modelId="{7067419F-458C-4572-91E0-D239812A67D8}" type="presParOf" srcId="{7FCF66A2-C41B-4764-AB0E-F878D9E96C2D}" destId="{7559BCBE-272C-4E7D-AF6C-65E5E1413FE7}" srcOrd="1" destOrd="0" presId="urn:microsoft.com/office/officeart/2008/layout/HorizontalMultiLevelHierarchy"/>
    <dgm:cxn modelId="{5C07DFE9-2387-4021-81E3-D1783F1C263E}" type="presParOf" srcId="{7559BCBE-272C-4E7D-AF6C-65E5E1413FE7}" destId="{805E1FAF-E5F1-4C0B-96FC-6872B96D5426}" srcOrd="0" destOrd="0" presId="urn:microsoft.com/office/officeart/2008/layout/HorizontalMultiLevelHierarchy"/>
    <dgm:cxn modelId="{73D01CFC-C21E-46A9-B950-E8CDAF876A05}" type="presParOf" srcId="{7559BCBE-272C-4E7D-AF6C-65E5E1413FE7}" destId="{62B09A7B-326A-45FB-A964-46490B47DFBD}" srcOrd="1" destOrd="0" presId="urn:microsoft.com/office/officeart/2008/layout/HorizontalMultiLevelHierarchy"/>
    <dgm:cxn modelId="{AA92366A-EF1C-4503-A5FC-9FBBF0AC1484}" type="presParOf" srcId="{8BF97D00-544E-4777-8963-1AD7F38ABBAA}" destId="{AAA2C1C7-8BE8-492C-B41E-1707454F8C64}" srcOrd="4" destOrd="0" presId="urn:microsoft.com/office/officeart/2008/layout/HorizontalMultiLevelHierarchy"/>
    <dgm:cxn modelId="{9DC559D3-BABA-41C7-8A82-D32A9F74C0EA}" type="presParOf" srcId="{AAA2C1C7-8BE8-492C-B41E-1707454F8C64}" destId="{D037DBDD-14C8-4194-B742-40ACD9882EA6}" srcOrd="0" destOrd="0" presId="urn:microsoft.com/office/officeart/2008/layout/HorizontalMultiLevelHierarchy"/>
    <dgm:cxn modelId="{7E1B4929-6C4E-4063-8CF8-C34ECC7A863B}" type="presParOf" srcId="{8BF97D00-544E-4777-8963-1AD7F38ABBAA}" destId="{D1AB53AF-AAC9-44BE-8257-AA126E8B0C45}" srcOrd="5" destOrd="0" presId="urn:microsoft.com/office/officeart/2008/layout/HorizontalMultiLevelHierarchy"/>
    <dgm:cxn modelId="{C90D7310-1E6A-4320-938E-5AB53F3C51FE}" type="presParOf" srcId="{D1AB53AF-AAC9-44BE-8257-AA126E8B0C45}" destId="{C0172894-F417-48E7-BE82-B69D4A398D94}" srcOrd="0" destOrd="0" presId="urn:microsoft.com/office/officeart/2008/layout/HorizontalMultiLevelHierarchy"/>
    <dgm:cxn modelId="{6734356E-0657-45F9-A8FD-1BE34F3FE62C}" type="presParOf" srcId="{D1AB53AF-AAC9-44BE-8257-AA126E8B0C45}" destId="{DA19241B-19CE-4480-8428-0570DA7F9893}" srcOrd="1" destOrd="0" presId="urn:microsoft.com/office/officeart/2008/layout/HorizontalMultiLevelHierarchy"/>
    <dgm:cxn modelId="{83EE0CAE-3241-4BE9-B436-769D799CB593}" type="presParOf" srcId="{DA19241B-19CE-4480-8428-0570DA7F9893}" destId="{D4079FBA-C137-4851-A88E-9732210B11A5}" srcOrd="0" destOrd="0" presId="urn:microsoft.com/office/officeart/2008/layout/HorizontalMultiLevelHierarchy"/>
    <dgm:cxn modelId="{3D242761-F2FD-4034-9395-B30CF803EA52}" type="presParOf" srcId="{D4079FBA-C137-4851-A88E-9732210B11A5}" destId="{5913BCFB-396F-4B33-9806-A7DF85281444}" srcOrd="0" destOrd="0" presId="urn:microsoft.com/office/officeart/2008/layout/HorizontalMultiLevelHierarchy"/>
    <dgm:cxn modelId="{D5DF222A-AF7A-45ED-B67A-2BE01DAA5D4E}" type="presParOf" srcId="{DA19241B-19CE-4480-8428-0570DA7F9893}" destId="{CCA30B74-5633-4E82-AEAB-6649A89E0FC8}" srcOrd="1" destOrd="0" presId="urn:microsoft.com/office/officeart/2008/layout/HorizontalMultiLevelHierarchy"/>
    <dgm:cxn modelId="{0591C433-859D-4EE2-A18A-5ABA6E4E9C4A}" type="presParOf" srcId="{CCA30B74-5633-4E82-AEAB-6649A89E0FC8}" destId="{554D184A-FFA4-4238-AAA6-A5B759181293}" srcOrd="0" destOrd="0" presId="urn:microsoft.com/office/officeart/2008/layout/HorizontalMultiLevelHierarchy"/>
    <dgm:cxn modelId="{43FF17E7-0EE5-4256-B247-87B9E4BC48FE}" type="presParOf" srcId="{CCA30B74-5633-4E82-AEAB-6649A89E0FC8}" destId="{53030774-EE93-43E8-9929-E01FB4074FA0}" srcOrd="1" destOrd="0" presId="urn:microsoft.com/office/officeart/2008/layout/HorizontalMultiLevelHierarchy"/>
    <dgm:cxn modelId="{49C270AC-4876-4A43-B50B-A13A92B91FFB}" type="presParOf" srcId="{53030774-EE93-43E8-9929-E01FB4074FA0}" destId="{F8DD862C-C37C-4D1E-9445-BE71846334F2}" srcOrd="0" destOrd="0" presId="urn:microsoft.com/office/officeart/2008/layout/HorizontalMultiLevelHierarchy"/>
    <dgm:cxn modelId="{AFAF6F0A-DAF1-4F32-8EA3-161FC71B3F71}" type="presParOf" srcId="{F8DD862C-C37C-4D1E-9445-BE71846334F2}" destId="{EFFF2017-108E-41CB-B392-9F5E12C78F04}" srcOrd="0" destOrd="0" presId="urn:microsoft.com/office/officeart/2008/layout/HorizontalMultiLevelHierarchy"/>
    <dgm:cxn modelId="{FCAF5994-014E-4D3D-A234-5FA69A6E0F4E}" type="presParOf" srcId="{53030774-EE93-43E8-9929-E01FB4074FA0}" destId="{44F27930-9F23-4E34-85CB-0386CEE123B7}" srcOrd="1" destOrd="0" presId="urn:microsoft.com/office/officeart/2008/layout/HorizontalMultiLevelHierarchy"/>
    <dgm:cxn modelId="{243D7997-8CBA-4D0F-B424-C10A27CC7D0E}" type="presParOf" srcId="{44F27930-9F23-4E34-85CB-0386CEE123B7}" destId="{42B5481C-236D-464F-AB65-D6D80E7DB028}" srcOrd="0" destOrd="0" presId="urn:microsoft.com/office/officeart/2008/layout/HorizontalMultiLevelHierarchy"/>
    <dgm:cxn modelId="{1F1DF13B-8DD7-4E50-A17D-DB7C77BFECF3}" type="presParOf" srcId="{44F27930-9F23-4E34-85CB-0386CEE123B7}" destId="{122F1A42-A7F8-45BF-BC69-B2B90E7B9272}" srcOrd="1" destOrd="0" presId="urn:microsoft.com/office/officeart/2008/layout/HorizontalMultiLevelHierarchy"/>
    <dgm:cxn modelId="{762D279B-A036-454C-ACC6-5A24FBB9F667}" type="presParOf" srcId="{DA19241B-19CE-4480-8428-0570DA7F9893}" destId="{253BBE71-3AFC-41B5-8A73-D1B2055138A9}" srcOrd="2" destOrd="0" presId="urn:microsoft.com/office/officeart/2008/layout/HorizontalMultiLevelHierarchy"/>
    <dgm:cxn modelId="{722BEBC2-9E07-4FD2-8C66-7DE4C9E83751}" type="presParOf" srcId="{253BBE71-3AFC-41B5-8A73-D1B2055138A9}" destId="{37E1127B-2476-4757-B0DC-5822C948DA5E}" srcOrd="0" destOrd="0" presId="urn:microsoft.com/office/officeart/2008/layout/HorizontalMultiLevelHierarchy"/>
    <dgm:cxn modelId="{7271F7D4-7E21-49FD-9984-07CF20C4A80F}" type="presParOf" srcId="{DA19241B-19CE-4480-8428-0570DA7F9893}" destId="{A9033AC5-4AF1-4DB6-B071-E754FF27D94B}" srcOrd="3" destOrd="0" presId="urn:microsoft.com/office/officeart/2008/layout/HorizontalMultiLevelHierarchy"/>
    <dgm:cxn modelId="{CAA2958D-05EB-402F-B900-597262B2208B}" type="presParOf" srcId="{A9033AC5-4AF1-4DB6-B071-E754FF27D94B}" destId="{0B91495C-D6F8-46D7-8068-986ADC78ABED}" srcOrd="0" destOrd="0" presId="urn:microsoft.com/office/officeart/2008/layout/HorizontalMultiLevelHierarchy"/>
    <dgm:cxn modelId="{288BB8D2-00E7-4757-8564-C3F26BE61F9C}" type="presParOf" srcId="{A9033AC5-4AF1-4DB6-B071-E754FF27D94B}" destId="{5D5BE17C-F176-4EF1-AFEE-0429D0E38B28}" srcOrd="1" destOrd="0" presId="urn:microsoft.com/office/officeart/2008/layout/HorizontalMultiLevelHierarchy"/>
    <dgm:cxn modelId="{DB8AE655-5765-461E-BFCB-94D1609742D6}" type="presParOf" srcId="{5D5BE17C-F176-4EF1-AFEE-0429D0E38B28}" destId="{4E7B5148-49B8-48F1-BF3A-433221C0C566}" srcOrd="0" destOrd="0" presId="urn:microsoft.com/office/officeart/2008/layout/HorizontalMultiLevelHierarchy"/>
    <dgm:cxn modelId="{50A6CC1C-82BB-4D66-A90F-8AEC5AA81EAC}" type="presParOf" srcId="{4E7B5148-49B8-48F1-BF3A-433221C0C566}" destId="{D60C7575-0CBA-4EB8-9AB2-68B4635AF369}" srcOrd="0" destOrd="0" presId="urn:microsoft.com/office/officeart/2008/layout/HorizontalMultiLevelHierarchy"/>
    <dgm:cxn modelId="{5903F525-F7DB-49EC-9AD5-9E189A4E631C}" type="presParOf" srcId="{5D5BE17C-F176-4EF1-AFEE-0429D0E38B28}" destId="{DF805D85-B37E-40D2-92FB-51CBB1709DBD}" srcOrd="1" destOrd="0" presId="urn:microsoft.com/office/officeart/2008/layout/HorizontalMultiLevelHierarchy"/>
    <dgm:cxn modelId="{63F889E5-5F7C-47F6-AA70-E7708F5BB529}" type="presParOf" srcId="{DF805D85-B37E-40D2-92FB-51CBB1709DBD}" destId="{5FE783FE-C838-45CC-9E9D-B0E99074AD07}" srcOrd="0" destOrd="0" presId="urn:microsoft.com/office/officeart/2008/layout/HorizontalMultiLevelHierarchy"/>
    <dgm:cxn modelId="{2AF10806-2AB7-4DB6-86DF-BCD19C716B73}" type="presParOf" srcId="{DF805D85-B37E-40D2-92FB-51CBB1709DBD}" destId="{16A2F33C-66C9-4592-9EAD-6698B0D50618}" srcOrd="1" destOrd="0" presId="urn:microsoft.com/office/officeart/2008/layout/HorizontalMultiLevelHierarchy"/>
    <dgm:cxn modelId="{E9E6D901-B09C-46C1-A1A9-713265B21D37}" type="presParOf" srcId="{DA19241B-19CE-4480-8428-0570DA7F9893}" destId="{87767949-640F-4E76-A174-E096CB236A59}" srcOrd="4" destOrd="0" presId="urn:microsoft.com/office/officeart/2008/layout/HorizontalMultiLevelHierarchy"/>
    <dgm:cxn modelId="{1AD96751-4B07-4F2D-81D2-7857BF4ECA47}" type="presParOf" srcId="{87767949-640F-4E76-A174-E096CB236A59}" destId="{5FA0B786-CC6C-4295-BC2D-3AE4FEDA2632}" srcOrd="0" destOrd="0" presId="urn:microsoft.com/office/officeart/2008/layout/HorizontalMultiLevelHierarchy"/>
    <dgm:cxn modelId="{F2ACC2CC-E335-4FBD-BCFD-D2CA99AE8270}" type="presParOf" srcId="{DA19241B-19CE-4480-8428-0570DA7F9893}" destId="{4E4BC0A6-1929-43DF-8C4C-FAE0F5A61606}" srcOrd="5" destOrd="0" presId="urn:microsoft.com/office/officeart/2008/layout/HorizontalMultiLevelHierarchy"/>
    <dgm:cxn modelId="{32F2870B-8033-4FA7-8DC8-37E0D8671AA3}" type="presParOf" srcId="{4E4BC0A6-1929-43DF-8C4C-FAE0F5A61606}" destId="{FFE9110E-F4DB-42EB-A199-0875A426BAF4}" srcOrd="0" destOrd="0" presId="urn:microsoft.com/office/officeart/2008/layout/HorizontalMultiLevelHierarchy"/>
    <dgm:cxn modelId="{9263A82A-2936-4750-9D01-2884899D7A4D}" type="presParOf" srcId="{4E4BC0A6-1929-43DF-8C4C-FAE0F5A61606}" destId="{00DBE530-79BA-4F19-8B69-A4F13C5610B7}" srcOrd="1" destOrd="0" presId="urn:microsoft.com/office/officeart/2008/layout/HorizontalMultiLevelHierarchy"/>
    <dgm:cxn modelId="{14DD8802-36ED-477A-B16A-38790DA7B5A1}" type="presParOf" srcId="{00DBE530-79BA-4F19-8B69-A4F13C5610B7}" destId="{F1238920-F01C-4FEA-94B5-43A736FCC1A1}" srcOrd="0" destOrd="0" presId="urn:microsoft.com/office/officeart/2008/layout/HorizontalMultiLevelHierarchy"/>
    <dgm:cxn modelId="{4230DF2A-07C4-4C50-A2AB-7281C2B95DEF}" type="presParOf" srcId="{F1238920-F01C-4FEA-94B5-43A736FCC1A1}" destId="{74B68C22-B7BE-46BF-9AB6-D2E0B9458FD2}" srcOrd="0" destOrd="0" presId="urn:microsoft.com/office/officeart/2008/layout/HorizontalMultiLevelHierarchy"/>
    <dgm:cxn modelId="{005234B7-4E80-424F-8D4A-B6242D78E24C}" type="presParOf" srcId="{00DBE530-79BA-4F19-8B69-A4F13C5610B7}" destId="{9E466C43-FA5E-4224-86F0-71A026BFFDF5}" srcOrd="1" destOrd="0" presId="urn:microsoft.com/office/officeart/2008/layout/HorizontalMultiLevelHierarchy"/>
    <dgm:cxn modelId="{3533FE89-874F-4615-8EC4-97FD377FAF6B}" type="presParOf" srcId="{9E466C43-FA5E-4224-86F0-71A026BFFDF5}" destId="{6AC1D498-5F55-49CE-A68E-206E118CFDDB}" srcOrd="0" destOrd="0" presId="urn:microsoft.com/office/officeart/2008/layout/HorizontalMultiLevelHierarchy"/>
    <dgm:cxn modelId="{88B0EC50-B197-4CDB-8866-AD6B8DE1138D}" type="presParOf" srcId="{9E466C43-FA5E-4224-86F0-71A026BFFDF5}" destId="{200824A8-4A8C-4224-856F-C800090F116C}" srcOrd="1" destOrd="0" presId="urn:microsoft.com/office/officeart/2008/layout/HorizontalMultiLevelHierarchy"/>
    <dgm:cxn modelId="{CD50943B-92D9-47D2-9D03-080B93B9C867}" type="presParOf" srcId="{78DE13E8-6B94-40A8-97EF-1862CABB08CF}" destId="{3D8A9E22-76D4-4C08-A67C-BD2B45ACC9C4}" srcOrd="2" destOrd="0" presId="urn:microsoft.com/office/officeart/2008/layout/HorizontalMultiLevelHierarchy"/>
    <dgm:cxn modelId="{AD8BD253-BA92-468F-9940-A71FF9B08605}" type="presParOf" srcId="{3D8A9E22-76D4-4C08-A67C-BD2B45ACC9C4}" destId="{0BA0089D-7D4A-4F69-8E47-C924AAF2F949}" srcOrd="0" destOrd="0" presId="urn:microsoft.com/office/officeart/2008/layout/HorizontalMultiLevelHierarchy"/>
    <dgm:cxn modelId="{56176321-B705-41CF-8C2F-6B21A49AB597}" type="presParOf" srcId="{78DE13E8-6B94-40A8-97EF-1862CABB08CF}" destId="{3DEBE916-5667-4405-998E-AFAEFAADBF98}" srcOrd="3" destOrd="0" presId="urn:microsoft.com/office/officeart/2008/layout/HorizontalMultiLevelHierarchy"/>
    <dgm:cxn modelId="{6FA23868-6E34-48CD-BF4B-ED4253D98B3A}" type="presParOf" srcId="{3DEBE916-5667-4405-998E-AFAEFAADBF98}" destId="{E42AE6CE-D370-4CA9-8B9F-9D57E12FE17E}" srcOrd="0" destOrd="0" presId="urn:microsoft.com/office/officeart/2008/layout/HorizontalMultiLevelHierarchy"/>
    <dgm:cxn modelId="{FA7E9FDD-5CFD-47AC-87A5-CE50C65AC2E4}" type="presParOf" srcId="{3DEBE916-5667-4405-998E-AFAEFAADBF98}" destId="{7D53F5D6-06C9-42F4-BC1B-E74C24160299}" srcOrd="1" destOrd="0" presId="urn:microsoft.com/office/officeart/2008/layout/HorizontalMultiLevelHierarchy"/>
    <dgm:cxn modelId="{12A8499D-6491-4564-910E-4DACE6F7CBDA}" type="presParOf" srcId="{DD22DBA5-23E8-45D4-8457-E8223BC71609}" destId="{CC196144-EF08-442C-B1CA-1F2EB775892C}" srcOrd="2" destOrd="0" presId="urn:microsoft.com/office/officeart/2008/layout/HorizontalMultiLevelHierarchy"/>
    <dgm:cxn modelId="{586E73DD-F46A-468C-B992-5D44A0C07108}" type="presParOf" srcId="{CC196144-EF08-442C-B1CA-1F2EB775892C}" destId="{F668EABD-DCF3-4076-88E2-74EE6DA1F35E}" srcOrd="0" destOrd="0" presId="urn:microsoft.com/office/officeart/2008/layout/HorizontalMultiLevelHierarchy"/>
    <dgm:cxn modelId="{E7253081-FF17-46DB-9EBC-F6A071A3F410}" type="presParOf" srcId="{DD22DBA5-23E8-45D4-8457-E8223BC71609}" destId="{20E7A694-8BF6-472E-9DE2-16F56DD0B8A8}" srcOrd="3" destOrd="0" presId="urn:microsoft.com/office/officeart/2008/layout/HorizontalMultiLevelHierarchy"/>
    <dgm:cxn modelId="{D34A4D28-C6C6-49DB-99A0-C69C0CD8DEB2}" type="presParOf" srcId="{20E7A694-8BF6-472E-9DE2-16F56DD0B8A8}" destId="{1A66F941-D70A-48D4-AAA6-DBD1BE6A23DA}" srcOrd="0" destOrd="0" presId="urn:microsoft.com/office/officeart/2008/layout/HorizontalMultiLevelHierarchy"/>
    <dgm:cxn modelId="{D668D307-F337-4183-A2DB-AC9D16B534E3}" type="presParOf" srcId="{20E7A694-8BF6-472E-9DE2-16F56DD0B8A8}" destId="{E53D9052-96CF-4F46-8980-EDEB96F80EA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96144-EF08-442C-B1CA-1F2EB775892C}">
      <dsp:nvSpPr>
        <dsp:cNvPr id="0" name=""/>
        <dsp:cNvSpPr/>
      </dsp:nvSpPr>
      <dsp:spPr>
        <a:xfrm>
          <a:off x="563129" y="3426905"/>
          <a:ext cx="367706" cy="957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53" y="0"/>
              </a:lnTo>
              <a:lnTo>
                <a:pt x="183853" y="957833"/>
              </a:lnTo>
              <a:lnTo>
                <a:pt x="367706" y="9578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21332" y="3880172"/>
        <a:ext cx="51299" cy="51299"/>
      </dsp:txXfrm>
    </dsp:sp>
    <dsp:sp modelId="{3D8A9E22-76D4-4C08-A67C-BD2B45ACC9C4}">
      <dsp:nvSpPr>
        <dsp:cNvPr id="0" name=""/>
        <dsp:cNvSpPr/>
      </dsp:nvSpPr>
      <dsp:spPr>
        <a:xfrm>
          <a:off x="2769366" y="3426903"/>
          <a:ext cx="367706" cy="969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53" y="0"/>
              </a:lnTo>
              <a:lnTo>
                <a:pt x="183853" y="969454"/>
              </a:lnTo>
              <a:lnTo>
                <a:pt x="367706" y="96945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2927298" y="3885709"/>
        <a:ext cx="51842" cy="51842"/>
      </dsp:txXfrm>
    </dsp:sp>
    <dsp:sp modelId="{F1238920-F01C-4FEA-94B5-43A736FCC1A1}">
      <dsp:nvSpPr>
        <dsp:cNvPr id="0" name=""/>
        <dsp:cNvSpPr/>
      </dsp:nvSpPr>
      <dsp:spPr>
        <a:xfrm>
          <a:off x="9388076" y="6185918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6222445"/>
        <a:ext cx="18385" cy="18385"/>
      </dsp:txXfrm>
    </dsp:sp>
    <dsp:sp modelId="{87767949-640F-4E76-A174-E096CB236A59}">
      <dsp:nvSpPr>
        <dsp:cNvPr id="0" name=""/>
        <dsp:cNvSpPr/>
      </dsp:nvSpPr>
      <dsp:spPr>
        <a:xfrm>
          <a:off x="7181839" y="5530978"/>
          <a:ext cx="367706" cy="7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53" y="0"/>
              </a:lnTo>
              <a:lnTo>
                <a:pt x="183853" y="700659"/>
              </a:lnTo>
              <a:lnTo>
                <a:pt x="367706" y="70065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45910" y="5861526"/>
        <a:ext cx="39564" cy="39564"/>
      </dsp:txXfrm>
    </dsp:sp>
    <dsp:sp modelId="{4E7B5148-49B8-48F1-BF3A-433221C0C566}">
      <dsp:nvSpPr>
        <dsp:cNvPr id="0" name=""/>
        <dsp:cNvSpPr/>
      </dsp:nvSpPr>
      <dsp:spPr>
        <a:xfrm>
          <a:off x="9388076" y="5485258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5521786"/>
        <a:ext cx="18385" cy="18385"/>
      </dsp:txXfrm>
    </dsp:sp>
    <dsp:sp modelId="{253BBE71-3AFC-41B5-8A73-D1B2055138A9}">
      <dsp:nvSpPr>
        <dsp:cNvPr id="0" name=""/>
        <dsp:cNvSpPr/>
      </dsp:nvSpPr>
      <dsp:spPr>
        <a:xfrm>
          <a:off x="7181839" y="5485258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56500" y="5521786"/>
        <a:ext cx="18385" cy="18385"/>
      </dsp:txXfrm>
    </dsp:sp>
    <dsp:sp modelId="{F8DD862C-C37C-4D1E-9445-BE71846334F2}">
      <dsp:nvSpPr>
        <dsp:cNvPr id="0" name=""/>
        <dsp:cNvSpPr/>
      </dsp:nvSpPr>
      <dsp:spPr>
        <a:xfrm>
          <a:off x="9388076" y="4784599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4821126"/>
        <a:ext cx="18385" cy="18385"/>
      </dsp:txXfrm>
    </dsp:sp>
    <dsp:sp modelId="{D4079FBA-C137-4851-A88E-9732210B11A5}">
      <dsp:nvSpPr>
        <dsp:cNvPr id="0" name=""/>
        <dsp:cNvSpPr/>
      </dsp:nvSpPr>
      <dsp:spPr>
        <a:xfrm>
          <a:off x="7181839" y="4830319"/>
          <a:ext cx="367706" cy="700659"/>
        </a:xfrm>
        <a:custGeom>
          <a:avLst/>
          <a:gdLst/>
          <a:ahLst/>
          <a:cxnLst/>
          <a:rect l="0" t="0" r="0" b="0"/>
          <a:pathLst>
            <a:path>
              <a:moveTo>
                <a:pt x="0" y="700659"/>
              </a:moveTo>
              <a:lnTo>
                <a:pt x="183853" y="700659"/>
              </a:lnTo>
              <a:lnTo>
                <a:pt x="183853" y="0"/>
              </a:lnTo>
              <a:lnTo>
                <a:pt x="367706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45910" y="5160866"/>
        <a:ext cx="39564" cy="39564"/>
      </dsp:txXfrm>
    </dsp:sp>
    <dsp:sp modelId="{AAA2C1C7-8BE8-492C-B41E-1707454F8C64}">
      <dsp:nvSpPr>
        <dsp:cNvPr id="0" name=""/>
        <dsp:cNvSpPr/>
      </dsp:nvSpPr>
      <dsp:spPr>
        <a:xfrm>
          <a:off x="4975602" y="3429000"/>
          <a:ext cx="367706" cy="2101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53" y="0"/>
              </a:lnTo>
              <a:lnTo>
                <a:pt x="183853" y="2101978"/>
              </a:lnTo>
              <a:lnTo>
                <a:pt x="367706" y="210197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5106108" y="4426641"/>
        <a:ext cx="106694" cy="106694"/>
      </dsp:txXfrm>
    </dsp:sp>
    <dsp:sp modelId="{4C7EDB4B-BB99-4398-990F-2D53A7F92DBE}">
      <dsp:nvSpPr>
        <dsp:cNvPr id="0" name=""/>
        <dsp:cNvSpPr/>
      </dsp:nvSpPr>
      <dsp:spPr>
        <a:xfrm>
          <a:off x="9388076" y="4083939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4120466"/>
        <a:ext cx="18385" cy="18385"/>
      </dsp:txXfrm>
    </dsp:sp>
    <dsp:sp modelId="{2B9E43E3-E033-4A62-84A6-9655CE8826BA}">
      <dsp:nvSpPr>
        <dsp:cNvPr id="0" name=""/>
        <dsp:cNvSpPr/>
      </dsp:nvSpPr>
      <dsp:spPr>
        <a:xfrm>
          <a:off x="7181839" y="3428999"/>
          <a:ext cx="367706" cy="7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53" y="0"/>
              </a:lnTo>
              <a:lnTo>
                <a:pt x="183853" y="700659"/>
              </a:lnTo>
              <a:lnTo>
                <a:pt x="367706" y="70065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45910" y="3759547"/>
        <a:ext cx="39564" cy="39564"/>
      </dsp:txXfrm>
    </dsp:sp>
    <dsp:sp modelId="{CF900F53-D74D-4BF1-9B7A-26131E5132C4}">
      <dsp:nvSpPr>
        <dsp:cNvPr id="0" name=""/>
        <dsp:cNvSpPr/>
      </dsp:nvSpPr>
      <dsp:spPr>
        <a:xfrm>
          <a:off x="9388076" y="3383280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3419807"/>
        <a:ext cx="18385" cy="18385"/>
      </dsp:txXfrm>
    </dsp:sp>
    <dsp:sp modelId="{8E7A7848-DABD-4A9B-B557-DC52CAC0B225}">
      <dsp:nvSpPr>
        <dsp:cNvPr id="0" name=""/>
        <dsp:cNvSpPr/>
      </dsp:nvSpPr>
      <dsp:spPr>
        <a:xfrm>
          <a:off x="7181839" y="3383280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56500" y="3419807"/>
        <a:ext cx="18385" cy="18385"/>
      </dsp:txXfrm>
    </dsp:sp>
    <dsp:sp modelId="{12C0D814-51E0-49A1-9FB4-BB4E990185BC}">
      <dsp:nvSpPr>
        <dsp:cNvPr id="0" name=""/>
        <dsp:cNvSpPr/>
      </dsp:nvSpPr>
      <dsp:spPr>
        <a:xfrm>
          <a:off x="9388076" y="2682620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2719147"/>
        <a:ext cx="18385" cy="18385"/>
      </dsp:txXfrm>
    </dsp:sp>
    <dsp:sp modelId="{66CEDA93-085F-4BBD-A659-6D842971E7DD}">
      <dsp:nvSpPr>
        <dsp:cNvPr id="0" name=""/>
        <dsp:cNvSpPr/>
      </dsp:nvSpPr>
      <dsp:spPr>
        <a:xfrm>
          <a:off x="7181839" y="2728340"/>
          <a:ext cx="367706" cy="700659"/>
        </a:xfrm>
        <a:custGeom>
          <a:avLst/>
          <a:gdLst/>
          <a:ahLst/>
          <a:cxnLst/>
          <a:rect l="0" t="0" r="0" b="0"/>
          <a:pathLst>
            <a:path>
              <a:moveTo>
                <a:pt x="0" y="700659"/>
              </a:moveTo>
              <a:lnTo>
                <a:pt x="183853" y="700659"/>
              </a:lnTo>
              <a:lnTo>
                <a:pt x="183853" y="0"/>
              </a:lnTo>
              <a:lnTo>
                <a:pt x="367706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45910" y="3058888"/>
        <a:ext cx="39564" cy="39564"/>
      </dsp:txXfrm>
    </dsp:sp>
    <dsp:sp modelId="{BFAE8FAF-EB5F-4C78-BC77-1B46D2CDB677}">
      <dsp:nvSpPr>
        <dsp:cNvPr id="0" name=""/>
        <dsp:cNvSpPr/>
      </dsp:nvSpPr>
      <dsp:spPr>
        <a:xfrm>
          <a:off x="4975602" y="3383280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5150263" y="3419807"/>
        <a:ext cx="18385" cy="18385"/>
      </dsp:txXfrm>
    </dsp:sp>
    <dsp:sp modelId="{82719572-A5CE-45F9-B40F-73489A275C8B}">
      <dsp:nvSpPr>
        <dsp:cNvPr id="0" name=""/>
        <dsp:cNvSpPr/>
      </dsp:nvSpPr>
      <dsp:spPr>
        <a:xfrm>
          <a:off x="9388076" y="1981960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2018488"/>
        <a:ext cx="18385" cy="18385"/>
      </dsp:txXfrm>
    </dsp:sp>
    <dsp:sp modelId="{B56AE929-F7AB-43DA-A8C1-899DF4ACBF25}">
      <dsp:nvSpPr>
        <dsp:cNvPr id="0" name=""/>
        <dsp:cNvSpPr/>
      </dsp:nvSpPr>
      <dsp:spPr>
        <a:xfrm>
          <a:off x="7181839" y="1327021"/>
          <a:ext cx="367706" cy="7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53" y="0"/>
              </a:lnTo>
              <a:lnTo>
                <a:pt x="183853" y="700659"/>
              </a:lnTo>
              <a:lnTo>
                <a:pt x="367706" y="70065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45910" y="1657568"/>
        <a:ext cx="39564" cy="39564"/>
      </dsp:txXfrm>
    </dsp:sp>
    <dsp:sp modelId="{38C932CD-C34A-4589-932B-D3C8076BD2B1}">
      <dsp:nvSpPr>
        <dsp:cNvPr id="0" name=""/>
        <dsp:cNvSpPr/>
      </dsp:nvSpPr>
      <dsp:spPr>
        <a:xfrm>
          <a:off x="9388076" y="1281301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1317828"/>
        <a:ext cx="18385" cy="18385"/>
      </dsp:txXfrm>
    </dsp:sp>
    <dsp:sp modelId="{B8E6D19A-C122-4DF2-B8BC-9E29DEA2011D}">
      <dsp:nvSpPr>
        <dsp:cNvPr id="0" name=""/>
        <dsp:cNvSpPr/>
      </dsp:nvSpPr>
      <dsp:spPr>
        <a:xfrm>
          <a:off x="7181839" y="1281301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56500" y="1317828"/>
        <a:ext cx="18385" cy="18385"/>
      </dsp:txXfrm>
    </dsp:sp>
    <dsp:sp modelId="{63DD226E-5003-493B-80D5-41AF06ACD267}">
      <dsp:nvSpPr>
        <dsp:cNvPr id="0" name=""/>
        <dsp:cNvSpPr/>
      </dsp:nvSpPr>
      <dsp:spPr>
        <a:xfrm>
          <a:off x="9388076" y="580641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9562736" y="617169"/>
        <a:ext cx="18385" cy="18385"/>
      </dsp:txXfrm>
    </dsp:sp>
    <dsp:sp modelId="{DE89F628-867D-44DF-8DF9-9E917531DBB4}">
      <dsp:nvSpPr>
        <dsp:cNvPr id="0" name=""/>
        <dsp:cNvSpPr/>
      </dsp:nvSpPr>
      <dsp:spPr>
        <a:xfrm>
          <a:off x="7181839" y="626361"/>
          <a:ext cx="367706" cy="700659"/>
        </a:xfrm>
        <a:custGeom>
          <a:avLst/>
          <a:gdLst/>
          <a:ahLst/>
          <a:cxnLst/>
          <a:rect l="0" t="0" r="0" b="0"/>
          <a:pathLst>
            <a:path>
              <a:moveTo>
                <a:pt x="0" y="700659"/>
              </a:moveTo>
              <a:lnTo>
                <a:pt x="183853" y="700659"/>
              </a:lnTo>
              <a:lnTo>
                <a:pt x="183853" y="0"/>
              </a:lnTo>
              <a:lnTo>
                <a:pt x="367706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45910" y="956909"/>
        <a:ext cx="39564" cy="39564"/>
      </dsp:txXfrm>
    </dsp:sp>
    <dsp:sp modelId="{5F00BCDC-9BAD-44FF-9FBA-72758F791069}">
      <dsp:nvSpPr>
        <dsp:cNvPr id="0" name=""/>
        <dsp:cNvSpPr/>
      </dsp:nvSpPr>
      <dsp:spPr>
        <a:xfrm>
          <a:off x="4975602" y="1327021"/>
          <a:ext cx="367706" cy="2101978"/>
        </a:xfrm>
        <a:custGeom>
          <a:avLst/>
          <a:gdLst/>
          <a:ahLst/>
          <a:cxnLst/>
          <a:rect l="0" t="0" r="0" b="0"/>
          <a:pathLst>
            <a:path>
              <a:moveTo>
                <a:pt x="0" y="2101978"/>
              </a:moveTo>
              <a:lnTo>
                <a:pt x="183853" y="2101978"/>
              </a:lnTo>
              <a:lnTo>
                <a:pt x="183853" y="0"/>
              </a:lnTo>
              <a:lnTo>
                <a:pt x="367706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5106108" y="2324663"/>
        <a:ext cx="106694" cy="106694"/>
      </dsp:txXfrm>
    </dsp:sp>
    <dsp:sp modelId="{879BC7BD-9702-472C-9AA9-9E64A1FC2E39}">
      <dsp:nvSpPr>
        <dsp:cNvPr id="0" name=""/>
        <dsp:cNvSpPr/>
      </dsp:nvSpPr>
      <dsp:spPr>
        <a:xfrm>
          <a:off x="2769366" y="3381183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83853" y="45720"/>
              </a:lnTo>
              <a:lnTo>
                <a:pt x="183853" y="47816"/>
              </a:lnTo>
              <a:lnTo>
                <a:pt x="367706" y="4781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2944026" y="3417710"/>
        <a:ext cx="18385" cy="18385"/>
      </dsp:txXfrm>
    </dsp:sp>
    <dsp:sp modelId="{D3F2100B-2529-433F-B5BD-E645F766520F}">
      <dsp:nvSpPr>
        <dsp:cNvPr id="0" name=""/>
        <dsp:cNvSpPr/>
      </dsp:nvSpPr>
      <dsp:spPr>
        <a:xfrm>
          <a:off x="563129" y="3381183"/>
          <a:ext cx="367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1"/>
              </a:moveTo>
              <a:lnTo>
                <a:pt x="183853" y="45721"/>
              </a:lnTo>
              <a:lnTo>
                <a:pt x="183853" y="45720"/>
              </a:lnTo>
              <a:lnTo>
                <a:pt x="367706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737789" y="3417710"/>
        <a:ext cx="18385" cy="18385"/>
      </dsp:txXfrm>
    </dsp:sp>
    <dsp:sp modelId="{B0C37B03-4AAE-4E1A-8E13-52DED1D23B5E}">
      <dsp:nvSpPr>
        <dsp:cNvPr id="0" name=""/>
        <dsp:cNvSpPr/>
      </dsp:nvSpPr>
      <dsp:spPr>
        <a:xfrm rot="16200000">
          <a:off x="-1192207" y="3146641"/>
          <a:ext cx="2950145" cy="5605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株主総会</a:t>
          </a:r>
        </a:p>
      </dsp:txBody>
      <dsp:txXfrm>
        <a:off x="-1192207" y="3146641"/>
        <a:ext cx="2950145" cy="560527"/>
      </dsp:txXfrm>
    </dsp:sp>
    <dsp:sp modelId="{C66C8F0B-E5D2-4439-8A1A-FDDA11687EEF}">
      <dsp:nvSpPr>
        <dsp:cNvPr id="0" name=""/>
        <dsp:cNvSpPr/>
      </dsp:nvSpPr>
      <dsp:spPr>
        <a:xfrm>
          <a:off x="930835" y="3146639"/>
          <a:ext cx="1838530" cy="5605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取締役会</a:t>
          </a:r>
        </a:p>
      </dsp:txBody>
      <dsp:txXfrm>
        <a:off x="930835" y="3146639"/>
        <a:ext cx="1838530" cy="560527"/>
      </dsp:txXfrm>
    </dsp:sp>
    <dsp:sp modelId="{EC912A41-5D1C-42B5-99B6-9BE6561B68A4}">
      <dsp:nvSpPr>
        <dsp:cNvPr id="0" name=""/>
        <dsp:cNvSpPr/>
      </dsp:nvSpPr>
      <dsp:spPr>
        <a:xfrm>
          <a:off x="3137072" y="3148736"/>
          <a:ext cx="1838530" cy="56052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代表取締役</a:t>
          </a:r>
        </a:p>
      </dsp:txBody>
      <dsp:txXfrm>
        <a:off x="3137072" y="3148736"/>
        <a:ext cx="1838530" cy="560527"/>
      </dsp:txXfrm>
    </dsp:sp>
    <dsp:sp modelId="{0D41A4B5-ACDA-486A-AF54-30676429336F}">
      <dsp:nvSpPr>
        <dsp:cNvPr id="0" name=""/>
        <dsp:cNvSpPr/>
      </dsp:nvSpPr>
      <dsp:spPr>
        <a:xfrm>
          <a:off x="5343309" y="104675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○○部</a:t>
          </a:r>
        </a:p>
      </dsp:txBody>
      <dsp:txXfrm>
        <a:off x="5343309" y="1046757"/>
        <a:ext cx="1838530" cy="560527"/>
      </dsp:txXfrm>
    </dsp:sp>
    <dsp:sp modelId="{7C5E861F-6EB4-4518-BC9C-103F6906D299}">
      <dsp:nvSpPr>
        <dsp:cNvPr id="0" name=""/>
        <dsp:cNvSpPr/>
      </dsp:nvSpPr>
      <dsp:spPr>
        <a:xfrm>
          <a:off x="7549545" y="34609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346097"/>
        <a:ext cx="1838530" cy="560527"/>
      </dsp:txXfrm>
    </dsp:sp>
    <dsp:sp modelId="{B3BBDBF5-273A-4465-986D-6C2DC02441AF}">
      <dsp:nvSpPr>
        <dsp:cNvPr id="0" name=""/>
        <dsp:cNvSpPr/>
      </dsp:nvSpPr>
      <dsp:spPr>
        <a:xfrm>
          <a:off x="9755782" y="34609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346097"/>
        <a:ext cx="1838530" cy="560527"/>
      </dsp:txXfrm>
    </dsp:sp>
    <dsp:sp modelId="{0A986EDC-A2A5-45B7-BF3A-88918FB1C865}">
      <dsp:nvSpPr>
        <dsp:cNvPr id="0" name=""/>
        <dsp:cNvSpPr/>
      </dsp:nvSpPr>
      <dsp:spPr>
        <a:xfrm>
          <a:off x="7549545" y="104675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1046757"/>
        <a:ext cx="1838530" cy="560527"/>
      </dsp:txXfrm>
    </dsp:sp>
    <dsp:sp modelId="{913113CB-05F9-4C0D-A34D-15DC2FF2DD60}">
      <dsp:nvSpPr>
        <dsp:cNvPr id="0" name=""/>
        <dsp:cNvSpPr/>
      </dsp:nvSpPr>
      <dsp:spPr>
        <a:xfrm>
          <a:off x="9755782" y="104675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1046757"/>
        <a:ext cx="1838530" cy="560527"/>
      </dsp:txXfrm>
    </dsp:sp>
    <dsp:sp modelId="{753F5D38-01CC-4DA1-ACBA-187E709CB2FE}">
      <dsp:nvSpPr>
        <dsp:cNvPr id="0" name=""/>
        <dsp:cNvSpPr/>
      </dsp:nvSpPr>
      <dsp:spPr>
        <a:xfrm>
          <a:off x="7549545" y="174741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1747417"/>
        <a:ext cx="1838530" cy="560527"/>
      </dsp:txXfrm>
    </dsp:sp>
    <dsp:sp modelId="{093D0BA9-7996-4714-BCC1-9D651C80D580}">
      <dsp:nvSpPr>
        <dsp:cNvPr id="0" name=""/>
        <dsp:cNvSpPr/>
      </dsp:nvSpPr>
      <dsp:spPr>
        <a:xfrm>
          <a:off x="9755782" y="1747417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1747417"/>
        <a:ext cx="1838530" cy="560527"/>
      </dsp:txXfrm>
    </dsp:sp>
    <dsp:sp modelId="{3AF06228-3A46-43CE-839B-68CF33387C5E}">
      <dsp:nvSpPr>
        <dsp:cNvPr id="0" name=""/>
        <dsp:cNvSpPr/>
      </dsp:nvSpPr>
      <dsp:spPr>
        <a:xfrm>
          <a:off x="5343309" y="3148736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○○部</a:t>
          </a:r>
        </a:p>
      </dsp:txBody>
      <dsp:txXfrm>
        <a:off x="5343309" y="3148736"/>
        <a:ext cx="1838530" cy="560527"/>
      </dsp:txXfrm>
    </dsp:sp>
    <dsp:sp modelId="{4D470A72-84C2-44E8-B3B4-39EDB35E1C3E}">
      <dsp:nvSpPr>
        <dsp:cNvPr id="0" name=""/>
        <dsp:cNvSpPr/>
      </dsp:nvSpPr>
      <dsp:spPr>
        <a:xfrm>
          <a:off x="7549545" y="2448076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2448076"/>
        <a:ext cx="1838530" cy="560527"/>
      </dsp:txXfrm>
    </dsp:sp>
    <dsp:sp modelId="{D4E957CA-213F-4376-A34C-DA7EF337052B}">
      <dsp:nvSpPr>
        <dsp:cNvPr id="0" name=""/>
        <dsp:cNvSpPr/>
      </dsp:nvSpPr>
      <dsp:spPr>
        <a:xfrm>
          <a:off x="9755782" y="2448076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2448076"/>
        <a:ext cx="1838530" cy="560527"/>
      </dsp:txXfrm>
    </dsp:sp>
    <dsp:sp modelId="{EDCD7A32-A000-4D8F-9850-CF2B043A9EFF}">
      <dsp:nvSpPr>
        <dsp:cNvPr id="0" name=""/>
        <dsp:cNvSpPr/>
      </dsp:nvSpPr>
      <dsp:spPr>
        <a:xfrm>
          <a:off x="7549545" y="3148736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3148736"/>
        <a:ext cx="1838530" cy="560527"/>
      </dsp:txXfrm>
    </dsp:sp>
    <dsp:sp modelId="{FC37DC98-C084-40CE-B4EC-496B2C801A3C}">
      <dsp:nvSpPr>
        <dsp:cNvPr id="0" name=""/>
        <dsp:cNvSpPr/>
      </dsp:nvSpPr>
      <dsp:spPr>
        <a:xfrm>
          <a:off x="9755782" y="3148736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3148736"/>
        <a:ext cx="1838530" cy="560527"/>
      </dsp:txXfrm>
    </dsp:sp>
    <dsp:sp modelId="{011314A2-9EAB-43A9-9922-702E4C91848E}">
      <dsp:nvSpPr>
        <dsp:cNvPr id="0" name=""/>
        <dsp:cNvSpPr/>
      </dsp:nvSpPr>
      <dsp:spPr>
        <a:xfrm>
          <a:off x="7549545" y="3849395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3849395"/>
        <a:ext cx="1838530" cy="560527"/>
      </dsp:txXfrm>
    </dsp:sp>
    <dsp:sp modelId="{805E1FAF-E5F1-4C0B-96FC-6872B96D5426}">
      <dsp:nvSpPr>
        <dsp:cNvPr id="0" name=""/>
        <dsp:cNvSpPr/>
      </dsp:nvSpPr>
      <dsp:spPr>
        <a:xfrm>
          <a:off x="9755782" y="3849395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3849395"/>
        <a:ext cx="1838530" cy="560527"/>
      </dsp:txXfrm>
    </dsp:sp>
    <dsp:sp modelId="{C0172894-F417-48E7-BE82-B69D4A398D94}">
      <dsp:nvSpPr>
        <dsp:cNvPr id="0" name=""/>
        <dsp:cNvSpPr/>
      </dsp:nvSpPr>
      <dsp:spPr>
        <a:xfrm>
          <a:off x="5343309" y="5250714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○○部</a:t>
          </a:r>
        </a:p>
      </dsp:txBody>
      <dsp:txXfrm>
        <a:off x="5343309" y="5250714"/>
        <a:ext cx="1838530" cy="560527"/>
      </dsp:txXfrm>
    </dsp:sp>
    <dsp:sp modelId="{554D184A-FFA4-4238-AAA6-A5B759181293}">
      <dsp:nvSpPr>
        <dsp:cNvPr id="0" name=""/>
        <dsp:cNvSpPr/>
      </dsp:nvSpPr>
      <dsp:spPr>
        <a:xfrm>
          <a:off x="7549545" y="4550055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4550055"/>
        <a:ext cx="1838530" cy="560527"/>
      </dsp:txXfrm>
    </dsp:sp>
    <dsp:sp modelId="{42B5481C-236D-464F-AB65-D6D80E7DB028}">
      <dsp:nvSpPr>
        <dsp:cNvPr id="0" name=""/>
        <dsp:cNvSpPr/>
      </dsp:nvSpPr>
      <dsp:spPr>
        <a:xfrm>
          <a:off x="9755782" y="4550055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4550055"/>
        <a:ext cx="1838530" cy="560527"/>
      </dsp:txXfrm>
    </dsp:sp>
    <dsp:sp modelId="{0B91495C-D6F8-46D7-8068-986ADC78ABED}">
      <dsp:nvSpPr>
        <dsp:cNvPr id="0" name=""/>
        <dsp:cNvSpPr/>
      </dsp:nvSpPr>
      <dsp:spPr>
        <a:xfrm>
          <a:off x="7549545" y="5250714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5250714"/>
        <a:ext cx="1838530" cy="560527"/>
      </dsp:txXfrm>
    </dsp:sp>
    <dsp:sp modelId="{5FE783FE-C838-45CC-9E9D-B0E99074AD07}">
      <dsp:nvSpPr>
        <dsp:cNvPr id="0" name=""/>
        <dsp:cNvSpPr/>
      </dsp:nvSpPr>
      <dsp:spPr>
        <a:xfrm>
          <a:off x="9755782" y="5250714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5250714"/>
        <a:ext cx="1838530" cy="560527"/>
      </dsp:txXfrm>
    </dsp:sp>
    <dsp:sp modelId="{FFE9110E-F4DB-42EB-A199-0875A426BAF4}">
      <dsp:nvSpPr>
        <dsp:cNvPr id="0" name=""/>
        <dsp:cNvSpPr/>
      </dsp:nvSpPr>
      <dsp:spPr>
        <a:xfrm>
          <a:off x="7549545" y="5951374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7549545" y="5951374"/>
        <a:ext cx="1838530" cy="560527"/>
      </dsp:txXfrm>
    </dsp:sp>
    <dsp:sp modelId="{6AC1D498-5F55-49CE-A68E-206E118CFDDB}">
      <dsp:nvSpPr>
        <dsp:cNvPr id="0" name=""/>
        <dsp:cNvSpPr/>
      </dsp:nvSpPr>
      <dsp:spPr>
        <a:xfrm>
          <a:off x="9755782" y="5951374"/>
          <a:ext cx="1838530" cy="560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755782" y="5951374"/>
        <a:ext cx="1838530" cy="560527"/>
      </dsp:txXfrm>
    </dsp:sp>
    <dsp:sp modelId="{E42AE6CE-D370-4CA9-8B9F-9D57E12FE17E}">
      <dsp:nvSpPr>
        <dsp:cNvPr id="0" name=""/>
        <dsp:cNvSpPr/>
      </dsp:nvSpPr>
      <dsp:spPr>
        <a:xfrm>
          <a:off x="3137072" y="4116094"/>
          <a:ext cx="1838530" cy="56052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/>
        </a:p>
      </dsp:txBody>
      <dsp:txXfrm>
        <a:off x="3137072" y="4116094"/>
        <a:ext cx="1838530" cy="560527"/>
      </dsp:txXfrm>
    </dsp:sp>
    <dsp:sp modelId="{1A66F941-D70A-48D4-AAA6-DBD1BE6A23DA}">
      <dsp:nvSpPr>
        <dsp:cNvPr id="0" name=""/>
        <dsp:cNvSpPr/>
      </dsp:nvSpPr>
      <dsp:spPr>
        <a:xfrm>
          <a:off x="930835" y="4104475"/>
          <a:ext cx="1838530" cy="5605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600" kern="1200" dirty="0"/>
        </a:p>
      </dsp:txBody>
      <dsp:txXfrm>
        <a:off x="930835" y="4104475"/>
        <a:ext cx="1838530" cy="560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5F5BF9-A430-314F-F0FA-8AA577AF2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464CF4-EF21-9E04-766F-4C1913B6C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1B5890-B8B2-BF68-910E-7EBD3D14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0786F8-356D-3698-D947-28B6FE16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D9599A-2AF6-E62E-210A-3CD380CBD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50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47795-FA1C-C537-F456-2EBDBCE3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46DAE0-3ED3-E0EA-081F-68138D2EF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09195F-D1DD-B80E-86BA-25904344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82B8E2-2FD9-61F4-78D1-561356F5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DD5398-0950-BB51-365D-D7C512632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02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6007526-2613-31E6-7152-09C52E6DF7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8E53AC-7F2B-A141-C5BC-98449BB1A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5538A-D8EB-6B54-19FE-5BEB693B3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1D3911-3DD2-54EB-688B-8098AE490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C89B1A-D855-4819-91A7-E3977EC5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0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D5C8E4-241E-DFE7-1C39-88E2807E8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A4894B-A932-E8A4-A8D2-E0EE99048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607A6E-68F8-FD33-FBC1-D4AF72AF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36C34B-ED22-34CA-7DE7-8BCB800C3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3279EF-9C52-99E1-AFEB-4BD30454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52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E50EC-9949-5171-FEFB-0A3B5C796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1A460E-F3D8-449E-83B3-C8A321E0C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B1DF5A-7799-D779-0D1E-F31365AA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684A11-FFC9-6C05-CF0B-B02E4B42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B47FFF-AD6D-6585-F34D-6451AACC4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20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F26A2-A2E9-D504-5BDE-06567321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5CEDA7-33B1-F092-7FE2-EF923B152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CF11FF5-20A1-ABC5-8C48-0CEE40465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A35422-9665-C783-A4E7-9F88300E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464C71-3954-5DE6-A933-9CE0FCC2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F66639-43FD-62F3-9492-71E8CCA7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F11CD-F8F3-33AF-1271-0A43CA28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9C229F-E6D4-94B0-2425-2E419530D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36B11F-F0CF-6939-8BC6-D0CED1F60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089837-17C2-E1EA-4F57-10056D51A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B037EB-0856-46B2-01E7-B5131A54B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95704D-EB25-47A4-7FAF-659A18B7C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118102-17F3-9EA0-B0FB-B01169265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D27DDD-71D1-C064-F3C2-F10C9277A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04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F3D097-40B8-41F1-D675-ED127318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4BEEDE-41F6-15CF-86E7-76313B2D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1E77DF-6EDD-7953-1FA7-F5DABFDC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C36D7F-581F-21AC-B6B7-0E8B2CF3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04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F8E087-B148-FECA-FE3A-665E664B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CA0714E-A458-19ED-2E70-B70F2BCD5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5014AA-B3D4-0381-F761-9D3F6BFC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94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75C40F-67BC-1EAE-9A26-BB468F0D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55A8C-3465-6C6A-A7E2-F9B8DE16F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924248-6B13-7D14-B19D-98BB1EAA4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B5BB60-ECC0-F992-B05C-6B4CFAEE2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BD456E-B66B-F56A-18E9-71B783BCC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1179C-8393-BD10-20EC-930F5934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3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DD8A08-5118-AD67-B467-960C71F6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30942F-5CCC-9E9C-B025-80F5C5683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7F97DA-E919-B0DC-2719-D5B42FD8E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9DE268-E2D1-16CA-C53A-187A529F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EA1DF2-76E6-5ADD-6467-1D4A64BA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2FA91B-16CF-73F7-CAB6-E53310347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19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E999A6-DA97-4AEB-CFDF-0EC604D36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F1FB4F-1562-9AA5-F7FA-7FF450766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9C6C78-479A-F970-3B94-F6B419EE7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79D036-8E61-CA88-3044-7809E4B4A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539BC-94F9-41AA-FB07-9123BB733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03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07F24790-C863-6F2B-18E3-00E4212F1E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8292330"/>
              </p:ext>
            </p:extLst>
          </p:nvPr>
        </p:nvGraphicFramePr>
        <p:xfrm>
          <a:off x="297543" y="0"/>
          <a:ext cx="1159691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360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ビズ研</cp:lastModifiedBy>
  <cp:revision>2</cp:revision>
  <dcterms:created xsi:type="dcterms:W3CDTF">2023-04-13T00:41:05Z</dcterms:created>
  <dcterms:modified xsi:type="dcterms:W3CDTF">2023-04-13T03:14:06Z</dcterms:modified>
</cp:coreProperties>
</file>