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modernComment_102_27245BFD.xml" ContentType="application/vnd.ms-powerpoint.comment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E82F7C2-5C90-67CF-6039-ECF7A5273A14}" name="yuya" initials="y" userId="yuya" providerId="None"/>
  <p188:author id="{ECA4B0FD-629B-9718-2DB1-45247A3A44A3}" name="ビズ研" initials="b" userId="ビズ研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2" autoAdjust="0"/>
    <p:restoredTop sz="94660"/>
  </p:normalViewPr>
  <p:slideViewPr>
    <p:cSldViewPr snapToGrid="0">
      <p:cViewPr>
        <p:scale>
          <a:sx n="75" d="100"/>
          <a:sy n="75" d="100"/>
        </p:scale>
        <p:origin x="1134" y="8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omments/modernComment_102_27245BFD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FB408B62-0736-40F8-A252-C1FED1804B20}" authorId="{ECA4B0FD-629B-9718-2DB1-45247A3A44A3}" created="2023-04-13T01:32:11.277">
    <pc:sldMkLst xmlns:pc="http://schemas.microsoft.com/office/powerpoint/2013/main/command">
      <pc:docMk/>
      <pc:sldMk cId="656694269" sldId="258"/>
    </pc:sldMkLst>
    <p188:txBody>
      <a:bodyPr/>
      <a:lstStyle/>
      <a:p>
        <a:r>
          <a:rPr lang="ja-JP" altLang="en-US"/>
          <a:t>縦長図形の幅：1.17cm</a:t>
        </a:r>
      </a:p>
    </p188:txBody>
  </p188:cm>
  <p188:cm id="{22143AA1-F27D-4E01-AEA1-04207916D8CA}" authorId="{ECA4B0FD-629B-9718-2DB1-45247A3A44A3}" created="2023-04-13T01:32:56.815">
    <pc:sldMkLst xmlns:pc="http://schemas.microsoft.com/office/powerpoint/2013/main/command">
      <pc:docMk/>
      <pc:sldMk cId="656694269" sldId="258"/>
    </pc:sldMkLst>
    <p188:txBody>
      <a:bodyPr/>
      <a:lstStyle/>
      <a:p>
        <a:r>
          <a:rPr lang="ja-JP" altLang="en-US"/>
          <a:t>縦長図形の印刷が上手くいかない時は、図形の右の余白を0.2cmにする</a:t>
        </a:r>
      </a:p>
    </p188:txBody>
  </p188:cm>
</p188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084337-4EAB-4FF4-8EDD-0EAA23172B77}" type="doc">
      <dgm:prSet loTypeId="urn:microsoft.com/office/officeart/2005/8/layout/orgChart1" loCatId="hierarchy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kumimoji="1" lang="ja-JP" altLang="en-US"/>
        </a:p>
      </dgm:t>
    </dgm:pt>
    <dgm:pt modelId="{8C0FAF8A-B638-4807-BE9D-61C9B82B7794}" type="asst">
      <dgm:prSet phldrT="[テキスト]"/>
      <dgm:spPr/>
      <dgm:t>
        <a:bodyPr/>
        <a:lstStyle/>
        <a:p>
          <a:r>
            <a:rPr kumimoji="1" lang="ja-JP" altLang="en-US" b="1" dirty="0"/>
            <a:t>監査役会</a:t>
          </a:r>
        </a:p>
      </dgm:t>
    </dgm:pt>
    <dgm:pt modelId="{90BF7B62-4D2F-41DB-B0C9-D2AF5014F892}" type="parTrans" cxnId="{69649D7E-5B04-4CE4-86CD-AA146415E4BA}">
      <dgm:prSet/>
      <dgm:spPr/>
      <dgm:t>
        <a:bodyPr/>
        <a:lstStyle/>
        <a:p>
          <a:endParaRPr kumimoji="1" lang="ja-JP" altLang="en-US" b="1"/>
        </a:p>
      </dgm:t>
    </dgm:pt>
    <dgm:pt modelId="{D70337B0-88F1-4422-811F-2832914B9818}" type="sibTrans" cxnId="{69649D7E-5B04-4CE4-86CD-AA146415E4BA}">
      <dgm:prSet/>
      <dgm:spPr/>
      <dgm:t>
        <a:bodyPr/>
        <a:lstStyle/>
        <a:p>
          <a:endParaRPr kumimoji="1" lang="ja-JP" altLang="en-US" b="1"/>
        </a:p>
      </dgm:t>
    </dgm:pt>
    <dgm:pt modelId="{B0B91A6A-FBE9-4F23-BD1D-3699F007BFE9}">
      <dgm:prSet phldrT="[テキスト]"/>
      <dgm:spPr/>
      <dgm:t>
        <a:bodyPr/>
        <a:lstStyle/>
        <a:p>
          <a:r>
            <a:rPr kumimoji="1" lang="ja-JP" altLang="en-US" b="1" dirty="0"/>
            <a:t>取締役会</a:t>
          </a:r>
        </a:p>
      </dgm:t>
    </dgm:pt>
    <dgm:pt modelId="{9B03E908-9A49-4512-99EC-678F69D4EDE4}" type="parTrans" cxnId="{1977C33A-5BC1-4336-938D-7189E9DEEFCF}">
      <dgm:prSet/>
      <dgm:spPr/>
      <dgm:t>
        <a:bodyPr/>
        <a:lstStyle/>
        <a:p>
          <a:endParaRPr kumimoji="1" lang="ja-JP" altLang="en-US" b="1"/>
        </a:p>
      </dgm:t>
    </dgm:pt>
    <dgm:pt modelId="{0792CF17-7777-4C72-912A-4D45019376B4}" type="sibTrans" cxnId="{1977C33A-5BC1-4336-938D-7189E9DEEFCF}">
      <dgm:prSet/>
      <dgm:spPr/>
      <dgm:t>
        <a:bodyPr/>
        <a:lstStyle/>
        <a:p>
          <a:endParaRPr kumimoji="1" lang="ja-JP" altLang="en-US" b="1"/>
        </a:p>
      </dgm:t>
    </dgm:pt>
    <dgm:pt modelId="{0086FF48-792F-4386-92D8-42FFA5897DC1}">
      <dgm:prSet phldrT="[テキスト]"/>
      <dgm:spPr/>
      <dgm:t>
        <a:bodyPr/>
        <a:lstStyle/>
        <a:p>
          <a:r>
            <a:rPr kumimoji="1" lang="ja-JP" altLang="en-US" b="1" dirty="0"/>
            <a:t>代表取締役</a:t>
          </a:r>
        </a:p>
      </dgm:t>
    </dgm:pt>
    <dgm:pt modelId="{736F012C-DF7E-4A8E-8B02-CCBF655D4186}" type="parTrans" cxnId="{E5D195C8-870A-4345-8988-04D1BA912552}">
      <dgm:prSet/>
      <dgm:spPr/>
      <dgm:t>
        <a:bodyPr/>
        <a:lstStyle/>
        <a:p>
          <a:endParaRPr kumimoji="1" lang="ja-JP" altLang="en-US" b="1"/>
        </a:p>
      </dgm:t>
    </dgm:pt>
    <dgm:pt modelId="{EBF633BC-77B0-4AFF-9828-41C913CA5FA4}" type="sibTrans" cxnId="{E5D195C8-870A-4345-8988-04D1BA912552}">
      <dgm:prSet/>
      <dgm:spPr/>
      <dgm:t>
        <a:bodyPr/>
        <a:lstStyle/>
        <a:p>
          <a:endParaRPr kumimoji="1" lang="ja-JP" altLang="en-US" b="1"/>
        </a:p>
      </dgm:t>
    </dgm:pt>
    <dgm:pt modelId="{2B09CAAD-852A-44FA-A25C-A1B2D082CD4D}">
      <dgm:prSet phldrT="[テキスト]"/>
      <dgm:spPr>
        <a:solidFill>
          <a:schemeClr val="accent5">
            <a:lumMod val="50000"/>
          </a:schemeClr>
        </a:solidFill>
      </dgm:spPr>
      <dgm:t>
        <a:bodyPr vert="eaVert" rIns="54000"/>
        <a:lstStyle/>
        <a:p>
          <a:r>
            <a:rPr kumimoji="1" lang="ja-JP" altLang="en-US" b="1" dirty="0"/>
            <a:t>経営企画本部</a:t>
          </a:r>
        </a:p>
      </dgm:t>
    </dgm:pt>
    <dgm:pt modelId="{4E087840-AF5D-471B-82CF-F9759C86E4A7}" type="parTrans" cxnId="{1BB1B624-E62D-4F84-BC15-06F2B339191A}">
      <dgm:prSet/>
      <dgm:spPr/>
      <dgm:t>
        <a:bodyPr/>
        <a:lstStyle/>
        <a:p>
          <a:endParaRPr kumimoji="1" lang="ja-JP" altLang="en-US" b="1"/>
        </a:p>
      </dgm:t>
    </dgm:pt>
    <dgm:pt modelId="{F34FE63C-00C6-422E-AB27-1C75B447C56F}" type="sibTrans" cxnId="{1BB1B624-E62D-4F84-BC15-06F2B339191A}">
      <dgm:prSet/>
      <dgm:spPr/>
      <dgm:t>
        <a:bodyPr/>
        <a:lstStyle/>
        <a:p>
          <a:endParaRPr kumimoji="1" lang="ja-JP" altLang="en-US" b="1"/>
        </a:p>
      </dgm:t>
    </dgm:pt>
    <dgm:pt modelId="{265F3045-36AF-4CD4-AC72-D18AF840BB70}" type="asst">
      <dgm:prSet phldrT="[テキスト]"/>
      <dgm:spPr/>
      <dgm:t>
        <a:bodyPr/>
        <a:lstStyle/>
        <a:p>
          <a:r>
            <a:rPr kumimoji="1" lang="ja-JP" altLang="en-US" b="1" dirty="0"/>
            <a:t>○○委員会</a:t>
          </a:r>
        </a:p>
      </dgm:t>
    </dgm:pt>
    <dgm:pt modelId="{0EB3D3A8-65E1-48E4-AED6-654643D4B273}" type="parTrans" cxnId="{5F00F9CE-858E-4691-B6DB-4BFB026E5E1C}">
      <dgm:prSet/>
      <dgm:spPr/>
      <dgm:t>
        <a:bodyPr/>
        <a:lstStyle/>
        <a:p>
          <a:endParaRPr kumimoji="1" lang="ja-JP" altLang="en-US" b="1"/>
        </a:p>
      </dgm:t>
    </dgm:pt>
    <dgm:pt modelId="{B3332247-CE49-4145-94D5-B3026B4E5B77}" type="sibTrans" cxnId="{5F00F9CE-858E-4691-B6DB-4BFB026E5E1C}">
      <dgm:prSet/>
      <dgm:spPr/>
      <dgm:t>
        <a:bodyPr/>
        <a:lstStyle/>
        <a:p>
          <a:endParaRPr kumimoji="1" lang="ja-JP" altLang="en-US" b="1"/>
        </a:p>
      </dgm:t>
    </dgm:pt>
    <dgm:pt modelId="{2ECA0E86-E33B-433D-9788-76DFF4D1DE35}">
      <dgm:prSet phldrT="[テキスト]"/>
      <dgm:spPr/>
      <dgm:t>
        <a:bodyPr/>
        <a:lstStyle/>
        <a:p>
          <a:r>
            <a:rPr kumimoji="1" lang="ja-JP" altLang="en-US" b="1" dirty="0"/>
            <a:t>株主総会</a:t>
          </a:r>
        </a:p>
      </dgm:t>
    </dgm:pt>
    <dgm:pt modelId="{8E0800A8-CC7B-4D3A-88AF-08B8F95C4013}" type="parTrans" cxnId="{810F38D1-FBE9-4DE5-89EB-4271C3807F44}">
      <dgm:prSet/>
      <dgm:spPr/>
      <dgm:t>
        <a:bodyPr/>
        <a:lstStyle/>
        <a:p>
          <a:endParaRPr kumimoji="1" lang="ja-JP" altLang="en-US" b="1"/>
        </a:p>
      </dgm:t>
    </dgm:pt>
    <dgm:pt modelId="{A1B2A6A9-BED7-495A-B10B-0549646F0AAA}" type="sibTrans" cxnId="{810F38D1-FBE9-4DE5-89EB-4271C3807F44}">
      <dgm:prSet/>
      <dgm:spPr/>
      <dgm:t>
        <a:bodyPr/>
        <a:lstStyle/>
        <a:p>
          <a:endParaRPr kumimoji="1" lang="ja-JP" altLang="en-US" b="1"/>
        </a:p>
      </dgm:t>
    </dgm:pt>
    <dgm:pt modelId="{20B4F508-86C8-47F5-A3EC-716E682AF7D5}">
      <dgm:prSet phldrT="[テキスト]"/>
      <dgm:spPr>
        <a:solidFill>
          <a:schemeClr val="accent5">
            <a:lumMod val="75000"/>
          </a:schemeClr>
        </a:solidFill>
      </dgm:spPr>
      <dgm:t>
        <a:bodyPr vert="eaVert" rIns="54000"/>
        <a:lstStyle/>
        <a:p>
          <a:r>
            <a:rPr lang="ja-JP" altLang="en-US" b="1" i="0" dirty="0"/>
            <a:t>経営企画部</a:t>
          </a:r>
          <a:endParaRPr kumimoji="1" lang="ja-JP" altLang="en-US" b="1" dirty="0"/>
        </a:p>
      </dgm:t>
    </dgm:pt>
    <dgm:pt modelId="{E1EBE721-F3A7-4FC3-BC81-C6624FEAB777}" type="parTrans" cxnId="{4C61FFA4-062B-4F70-96AF-58B9277A6B65}">
      <dgm:prSet/>
      <dgm:spPr/>
      <dgm:t>
        <a:bodyPr/>
        <a:lstStyle/>
        <a:p>
          <a:endParaRPr kumimoji="1" lang="ja-JP" altLang="en-US" b="1"/>
        </a:p>
      </dgm:t>
    </dgm:pt>
    <dgm:pt modelId="{02D250E8-966D-4742-886A-16D24B8AB526}" type="sibTrans" cxnId="{4C61FFA4-062B-4F70-96AF-58B9277A6B65}">
      <dgm:prSet/>
      <dgm:spPr/>
      <dgm:t>
        <a:bodyPr/>
        <a:lstStyle/>
        <a:p>
          <a:endParaRPr kumimoji="1" lang="ja-JP" altLang="en-US" b="1"/>
        </a:p>
      </dgm:t>
    </dgm:pt>
    <dgm:pt modelId="{791869AA-3888-4726-97FC-CDEF4A537354}">
      <dgm:prSet phldrT="[テキスト]"/>
      <dgm:spPr>
        <a:solidFill>
          <a:schemeClr val="accent5">
            <a:lumMod val="75000"/>
          </a:schemeClr>
        </a:solidFill>
      </dgm:spPr>
      <dgm:t>
        <a:bodyPr vert="eaVert" rIns="54000"/>
        <a:lstStyle/>
        <a:p>
          <a:r>
            <a:rPr lang="ja-JP" altLang="en-US" b="1" i="0"/>
            <a:t>広報部</a:t>
          </a:r>
          <a:endParaRPr kumimoji="1" lang="ja-JP" altLang="en-US" b="1" dirty="0"/>
        </a:p>
      </dgm:t>
    </dgm:pt>
    <dgm:pt modelId="{BC84AFD2-A4E7-4071-BA10-981452E8F1F0}" type="parTrans" cxnId="{66C521A3-E807-4D97-A409-01800D67525D}">
      <dgm:prSet/>
      <dgm:spPr/>
      <dgm:t>
        <a:bodyPr/>
        <a:lstStyle/>
        <a:p>
          <a:endParaRPr kumimoji="1" lang="ja-JP" altLang="en-US" b="1"/>
        </a:p>
      </dgm:t>
    </dgm:pt>
    <dgm:pt modelId="{DF4DA4BE-EB07-4945-A164-F89BC21BD9BB}" type="sibTrans" cxnId="{66C521A3-E807-4D97-A409-01800D67525D}">
      <dgm:prSet/>
      <dgm:spPr/>
      <dgm:t>
        <a:bodyPr/>
        <a:lstStyle/>
        <a:p>
          <a:endParaRPr kumimoji="1" lang="ja-JP" altLang="en-US" b="1"/>
        </a:p>
      </dgm:t>
    </dgm:pt>
    <dgm:pt modelId="{5F969E36-995B-4B2D-948B-5166B30CE71E}">
      <dgm:prSet phldrT="[テキスト]"/>
      <dgm:spPr>
        <a:solidFill>
          <a:schemeClr val="accent5">
            <a:lumMod val="50000"/>
          </a:schemeClr>
        </a:solidFill>
      </dgm:spPr>
      <dgm:t>
        <a:bodyPr vert="eaVert" rIns="54000"/>
        <a:lstStyle/>
        <a:p>
          <a:r>
            <a:rPr kumimoji="1" lang="ja-JP" altLang="en-US" b="1" dirty="0"/>
            <a:t>営業本部</a:t>
          </a:r>
        </a:p>
      </dgm:t>
    </dgm:pt>
    <dgm:pt modelId="{16D459B6-02A7-4F25-8FAD-8D38883EC9E2}" type="parTrans" cxnId="{9D586D7C-F9D5-404D-8440-1249E42693F7}">
      <dgm:prSet/>
      <dgm:spPr/>
      <dgm:t>
        <a:bodyPr/>
        <a:lstStyle/>
        <a:p>
          <a:endParaRPr kumimoji="1" lang="ja-JP" altLang="en-US" b="1"/>
        </a:p>
      </dgm:t>
    </dgm:pt>
    <dgm:pt modelId="{BD4CB2D8-A167-4665-99E8-B7A0AF3E7DC3}" type="sibTrans" cxnId="{9D586D7C-F9D5-404D-8440-1249E42693F7}">
      <dgm:prSet/>
      <dgm:spPr/>
      <dgm:t>
        <a:bodyPr/>
        <a:lstStyle/>
        <a:p>
          <a:endParaRPr kumimoji="1" lang="ja-JP" altLang="en-US" b="1"/>
        </a:p>
      </dgm:t>
    </dgm:pt>
    <dgm:pt modelId="{A7D578E7-B581-479B-8969-570AF8D0EEFB}">
      <dgm:prSet phldrT="[テキスト]"/>
      <dgm:spPr>
        <a:solidFill>
          <a:schemeClr val="accent5">
            <a:lumMod val="50000"/>
          </a:schemeClr>
        </a:solidFill>
      </dgm:spPr>
      <dgm:t>
        <a:bodyPr vert="eaVert" rIns="54000"/>
        <a:lstStyle/>
        <a:p>
          <a:r>
            <a:rPr lang="ja-JP" altLang="en-US" b="1" i="0" dirty="0"/>
            <a:t>技術本部</a:t>
          </a:r>
          <a:endParaRPr kumimoji="1" lang="ja-JP" altLang="en-US" b="1" dirty="0"/>
        </a:p>
      </dgm:t>
    </dgm:pt>
    <dgm:pt modelId="{6A3C4B2E-4CC9-4DB7-B415-C2C7EDDBA547}" type="parTrans" cxnId="{C195754E-04D6-42E2-AC4E-19BCBD3702A5}">
      <dgm:prSet/>
      <dgm:spPr/>
      <dgm:t>
        <a:bodyPr/>
        <a:lstStyle/>
        <a:p>
          <a:endParaRPr kumimoji="1" lang="ja-JP" altLang="en-US" b="1"/>
        </a:p>
      </dgm:t>
    </dgm:pt>
    <dgm:pt modelId="{0F72A1D1-CB6D-4AEE-A0BD-047A4056205A}" type="sibTrans" cxnId="{C195754E-04D6-42E2-AC4E-19BCBD3702A5}">
      <dgm:prSet/>
      <dgm:spPr/>
      <dgm:t>
        <a:bodyPr/>
        <a:lstStyle/>
        <a:p>
          <a:endParaRPr kumimoji="1" lang="ja-JP" altLang="en-US" b="1"/>
        </a:p>
      </dgm:t>
    </dgm:pt>
    <dgm:pt modelId="{85329782-F346-4C0F-9688-81D063039E48}">
      <dgm:prSet phldrT="[テキスト]"/>
      <dgm:spPr>
        <a:solidFill>
          <a:schemeClr val="accent5">
            <a:lumMod val="75000"/>
          </a:schemeClr>
        </a:solidFill>
      </dgm:spPr>
      <dgm:t>
        <a:bodyPr vert="eaVert" rIns="54000"/>
        <a:lstStyle/>
        <a:p>
          <a:r>
            <a:rPr lang="ja-JP" altLang="en-US" b="1" i="0" dirty="0"/>
            <a:t>国内営業部</a:t>
          </a:r>
          <a:endParaRPr kumimoji="1" lang="ja-JP" altLang="en-US" b="1" dirty="0"/>
        </a:p>
      </dgm:t>
    </dgm:pt>
    <dgm:pt modelId="{04E5741A-826A-4204-B5C8-010D710EE029}" type="parTrans" cxnId="{8E34B2FE-D0BC-4914-96EA-0B02C1E9FF96}">
      <dgm:prSet/>
      <dgm:spPr/>
      <dgm:t>
        <a:bodyPr/>
        <a:lstStyle/>
        <a:p>
          <a:endParaRPr kumimoji="1" lang="ja-JP" altLang="en-US" b="1"/>
        </a:p>
      </dgm:t>
    </dgm:pt>
    <dgm:pt modelId="{AB3D551C-0E8E-43AF-810A-85608D725938}" type="sibTrans" cxnId="{8E34B2FE-D0BC-4914-96EA-0B02C1E9FF96}">
      <dgm:prSet/>
      <dgm:spPr/>
      <dgm:t>
        <a:bodyPr/>
        <a:lstStyle/>
        <a:p>
          <a:endParaRPr kumimoji="1" lang="ja-JP" altLang="en-US" b="1"/>
        </a:p>
      </dgm:t>
    </dgm:pt>
    <dgm:pt modelId="{47C8ACF5-32AC-41BA-B9E7-1803C8633B84}">
      <dgm:prSet phldrT="[テキスト]"/>
      <dgm:spPr>
        <a:solidFill>
          <a:schemeClr val="accent5">
            <a:lumMod val="75000"/>
          </a:schemeClr>
        </a:solidFill>
      </dgm:spPr>
      <dgm:t>
        <a:bodyPr vert="eaVert" rIns="54000"/>
        <a:lstStyle/>
        <a:p>
          <a:r>
            <a:rPr lang="ja-JP" altLang="en-US" b="1" i="0" dirty="0"/>
            <a:t>海外営業部</a:t>
          </a:r>
          <a:endParaRPr kumimoji="1" lang="ja-JP" altLang="en-US" b="1" dirty="0"/>
        </a:p>
      </dgm:t>
    </dgm:pt>
    <dgm:pt modelId="{B9056E18-F096-4001-87C5-5D69B594951A}" type="parTrans" cxnId="{CA7F8E67-720B-41AE-83D3-B42766C9B886}">
      <dgm:prSet/>
      <dgm:spPr/>
      <dgm:t>
        <a:bodyPr/>
        <a:lstStyle/>
        <a:p>
          <a:endParaRPr kumimoji="1" lang="ja-JP" altLang="en-US" b="1"/>
        </a:p>
      </dgm:t>
    </dgm:pt>
    <dgm:pt modelId="{112A302D-4E3B-4D65-87DE-8DCCED8490CF}" type="sibTrans" cxnId="{CA7F8E67-720B-41AE-83D3-B42766C9B886}">
      <dgm:prSet/>
      <dgm:spPr/>
      <dgm:t>
        <a:bodyPr/>
        <a:lstStyle/>
        <a:p>
          <a:endParaRPr kumimoji="1" lang="ja-JP" altLang="en-US" b="1"/>
        </a:p>
      </dgm:t>
    </dgm:pt>
    <dgm:pt modelId="{C3313A1C-F46A-41FA-8A79-A83F178D9B88}">
      <dgm:prSet phldrT="[テキスト]"/>
      <dgm:spPr>
        <a:solidFill>
          <a:schemeClr val="accent5">
            <a:lumMod val="75000"/>
          </a:schemeClr>
        </a:solidFill>
      </dgm:spPr>
      <dgm:t>
        <a:bodyPr vert="eaVert" rIns="54000"/>
        <a:lstStyle/>
        <a:p>
          <a:r>
            <a:rPr lang="ja-JP" altLang="en-US" b="1" i="0" dirty="0"/>
            <a:t>研究開発部</a:t>
          </a:r>
          <a:endParaRPr kumimoji="1" lang="ja-JP" altLang="en-US" b="1" dirty="0"/>
        </a:p>
      </dgm:t>
    </dgm:pt>
    <dgm:pt modelId="{AB8DAECB-EFEB-4260-BA45-88AA650BE67D}" type="parTrans" cxnId="{7F8D6043-7FA4-4BAE-BF04-C3ED81590426}">
      <dgm:prSet/>
      <dgm:spPr/>
      <dgm:t>
        <a:bodyPr/>
        <a:lstStyle/>
        <a:p>
          <a:endParaRPr kumimoji="1" lang="ja-JP" altLang="en-US" b="1"/>
        </a:p>
      </dgm:t>
    </dgm:pt>
    <dgm:pt modelId="{99222945-D226-4E97-8C51-B8D525FC39CB}" type="sibTrans" cxnId="{7F8D6043-7FA4-4BAE-BF04-C3ED81590426}">
      <dgm:prSet/>
      <dgm:spPr/>
      <dgm:t>
        <a:bodyPr/>
        <a:lstStyle/>
        <a:p>
          <a:endParaRPr kumimoji="1" lang="ja-JP" altLang="en-US" b="1"/>
        </a:p>
      </dgm:t>
    </dgm:pt>
    <dgm:pt modelId="{88F1E506-D506-4283-9B7A-3CC0A84E28DD}">
      <dgm:prSet phldrT="[テキスト]"/>
      <dgm:spPr>
        <a:solidFill>
          <a:schemeClr val="accent5">
            <a:lumMod val="75000"/>
          </a:schemeClr>
        </a:solidFill>
      </dgm:spPr>
      <dgm:t>
        <a:bodyPr vert="eaVert" rIns="54000"/>
        <a:lstStyle/>
        <a:p>
          <a:r>
            <a:rPr lang="ja-JP" altLang="en-US" b="1" i="0" dirty="0"/>
            <a:t>製品開発部</a:t>
          </a:r>
          <a:endParaRPr kumimoji="1" lang="ja-JP" altLang="en-US" b="1" dirty="0"/>
        </a:p>
      </dgm:t>
    </dgm:pt>
    <dgm:pt modelId="{1BA0FE8C-EA44-43B5-92D6-5A11E53457BC}" type="parTrans" cxnId="{A4790FB7-CD55-49ED-B999-81CE5A5ED732}">
      <dgm:prSet/>
      <dgm:spPr/>
      <dgm:t>
        <a:bodyPr/>
        <a:lstStyle/>
        <a:p>
          <a:endParaRPr kumimoji="1" lang="ja-JP" altLang="en-US" b="1"/>
        </a:p>
      </dgm:t>
    </dgm:pt>
    <dgm:pt modelId="{AA4431F8-C086-40E6-BCBD-7B8C55C10565}" type="sibTrans" cxnId="{A4790FB7-CD55-49ED-B999-81CE5A5ED732}">
      <dgm:prSet/>
      <dgm:spPr/>
      <dgm:t>
        <a:bodyPr/>
        <a:lstStyle/>
        <a:p>
          <a:endParaRPr kumimoji="1" lang="ja-JP" altLang="en-US" b="1"/>
        </a:p>
      </dgm:t>
    </dgm:pt>
    <dgm:pt modelId="{ED732421-C339-431D-9C06-E494B3679E3A}">
      <dgm:prSet phldrT="[テキスト]"/>
      <dgm:spPr>
        <a:solidFill>
          <a:schemeClr val="accent5">
            <a:lumMod val="50000"/>
          </a:schemeClr>
        </a:solidFill>
      </dgm:spPr>
      <dgm:t>
        <a:bodyPr vert="eaVert" rIns="54000"/>
        <a:lstStyle/>
        <a:p>
          <a:r>
            <a:rPr lang="ja-JP" altLang="en-US" b="1" i="0" dirty="0"/>
            <a:t>製造本部</a:t>
          </a:r>
          <a:endParaRPr kumimoji="1" lang="ja-JP" altLang="en-US" b="1" dirty="0"/>
        </a:p>
      </dgm:t>
    </dgm:pt>
    <dgm:pt modelId="{9189BD03-DAAD-4247-813F-93D3A94C663D}" type="parTrans" cxnId="{D4810622-C709-4DA9-BCE2-86436557D8F2}">
      <dgm:prSet/>
      <dgm:spPr/>
      <dgm:t>
        <a:bodyPr/>
        <a:lstStyle/>
        <a:p>
          <a:endParaRPr kumimoji="1" lang="ja-JP" altLang="en-US" b="1"/>
        </a:p>
      </dgm:t>
    </dgm:pt>
    <dgm:pt modelId="{A35672AE-AA49-45D9-8692-5C147EEB6271}" type="sibTrans" cxnId="{D4810622-C709-4DA9-BCE2-86436557D8F2}">
      <dgm:prSet/>
      <dgm:spPr/>
      <dgm:t>
        <a:bodyPr/>
        <a:lstStyle/>
        <a:p>
          <a:endParaRPr kumimoji="1" lang="ja-JP" altLang="en-US" b="1"/>
        </a:p>
      </dgm:t>
    </dgm:pt>
    <dgm:pt modelId="{3F687E65-6678-4FDF-A4DD-F20D670B9AF2}">
      <dgm:prSet phldrT="[テキスト]"/>
      <dgm:spPr>
        <a:solidFill>
          <a:schemeClr val="accent5">
            <a:lumMod val="75000"/>
          </a:schemeClr>
        </a:solidFill>
      </dgm:spPr>
      <dgm:t>
        <a:bodyPr vert="eaVert" rIns="54000"/>
        <a:lstStyle/>
        <a:p>
          <a:r>
            <a:rPr lang="ja-JP" altLang="en-US" b="1" i="0" dirty="0"/>
            <a:t>生産技術部</a:t>
          </a:r>
          <a:endParaRPr kumimoji="1" lang="ja-JP" altLang="en-US" b="1" dirty="0"/>
        </a:p>
      </dgm:t>
    </dgm:pt>
    <dgm:pt modelId="{395EF5E5-D53A-4502-9F96-3D87E97E215B}" type="parTrans" cxnId="{7BD10637-4A0C-4508-A666-7303E4BF5F97}">
      <dgm:prSet/>
      <dgm:spPr/>
      <dgm:t>
        <a:bodyPr/>
        <a:lstStyle/>
        <a:p>
          <a:endParaRPr kumimoji="1" lang="ja-JP" altLang="en-US" b="1"/>
        </a:p>
      </dgm:t>
    </dgm:pt>
    <dgm:pt modelId="{81334CEA-54F4-4615-A891-079580234A5A}" type="sibTrans" cxnId="{7BD10637-4A0C-4508-A666-7303E4BF5F97}">
      <dgm:prSet/>
      <dgm:spPr/>
      <dgm:t>
        <a:bodyPr/>
        <a:lstStyle/>
        <a:p>
          <a:endParaRPr kumimoji="1" lang="ja-JP" altLang="en-US" b="1"/>
        </a:p>
      </dgm:t>
    </dgm:pt>
    <dgm:pt modelId="{82B343BC-CD28-442D-82CD-30D17D2617F1}">
      <dgm:prSet phldrT="[テキスト]"/>
      <dgm:spPr>
        <a:solidFill>
          <a:schemeClr val="accent5">
            <a:lumMod val="75000"/>
          </a:schemeClr>
        </a:solidFill>
      </dgm:spPr>
      <dgm:t>
        <a:bodyPr vert="eaVert" rIns="54000"/>
        <a:lstStyle/>
        <a:p>
          <a:r>
            <a:rPr lang="ja-JP" altLang="en-US" b="1" i="0" dirty="0"/>
            <a:t>品質管理部</a:t>
          </a:r>
          <a:endParaRPr kumimoji="1" lang="ja-JP" altLang="en-US" b="1" dirty="0"/>
        </a:p>
      </dgm:t>
    </dgm:pt>
    <dgm:pt modelId="{E7A7E6CA-4A74-4752-A85D-30AA22F307FD}" type="parTrans" cxnId="{3A342868-A22B-4414-90E1-6D0880FFD6BA}">
      <dgm:prSet/>
      <dgm:spPr/>
      <dgm:t>
        <a:bodyPr/>
        <a:lstStyle/>
        <a:p>
          <a:endParaRPr kumimoji="1" lang="ja-JP" altLang="en-US" b="1"/>
        </a:p>
      </dgm:t>
    </dgm:pt>
    <dgm:pt modelId="{A00CD02E-7A3B-4A44-9045-DB7298E1B7FA}" type="sibTrans" cxnId="{3A342868-A22B-4414-90E1-6D0880FFD6BA}">
      <dgm:prSet/>
      <dgm:spPr/>
      <dgm:t>
        <a:bodyPr/>
        <a:lstStyle/>
        <a:p>
          <a:endParaRPr kumimoji="1" lang="ja-JP" altLang="en-US" b="1"/>
        </a:p>
      </dgm:t>
    </dgm:pt>
    <dgm:pt modelId="{309E357B-3254-4521-938B-F0E3E6EF9E66}">
      <dgm:prSet phldrT="[テキスト]"/>
      <dgm:spPr>
        <a:solidFill>
          <a:schemeClr val="accent5">
            <a:lumMod val="50000"/>
          </a:schemeClr>
        </a:solidFill>
      </dgm:spPr>
      <dgm:t>
        <a:bodyPr vert="eaVert" rIns="54000"/>
        <a:lstStyle/>
        <a:p>
          <a:r>
            <a:rPr lang="ja-JP" altLang="en-US" b="1" i="0" dirty="0"/>
            <a:t>人事本部</a:t>
          </a:r>
          <a:endParaRPr kumimoji="1" lang="ja-JP" altLang="en-US" b="1" dirty="0"/>
        </a:p>
      </dgm:t>
    </dgm:pt>
    <dgm:pt modelId="{44018AAF-C91D-44D5-B3ED-C70D525C33C9}" type="parTrans" cxnId="{9C53C063-FFCF-401D-8137-6F989F059EF0}">
      <dgm:prSet/>
      <dgm:spPr/>
      <dgm:t>
        <a:bodyPr/>
        <a:lstStyle/>
        <a:p>
          <a:endParaRPr kumimoji="1" lang="ja-JP" altLang="en-US" b="1"/>
        </a:p>
      </dgm:t>
    </dgm:pt>
    <dgm:pt modelId="{0CE33A06-6498-4888-B18F-3AD47E61AE21}" type="sibTrans" cxnId="{9C53C063-FFCF-401D-8137-6F989F059EF0}">
      <dgm:prSet/>
      <dgm:spPr/>
      <dgm:t>
        <a:bodyPr/>
        <a:lstStyle/>
        <a:p>
          <a:endParaRPr kumimoji="1" lang="ja-JP" altLang="en-US" b="1"/>
        </a:p>
      </dgm:t>
    </dgm:pt>
    <dgm:pt modelId="{402B132E-CAF2-4166-9E6B-F3BAE1D35E75}">
      <dgm:prSet phldrT="[テキスト]"/>
      <dgm:spPr>
        <a:solidFill>
          <a:schemeClr val="accent5">
            <a:lumMod val="75000"/>
          </a:schemeClr>
        </a:solidFill>
      </dgm:spPr>
      <dgm:t>
        <a:bodyPr vert="eaVert" rIns="54000"/>
        <a:lstStyle/>
        <a:p>
          <a:r>
            <a:rPr lang="ja-JP" altLang="en-US" b="1" i="0" dirty="0"/>
            <a:t>人事部</a:t>
          </a:r>
          <a:endParaRPr kumimoji="1" lang="ja-JP" altLang="en-US" b="1" dirty="0"/>
        </a:p>
      </dgm:t>
    </dgm:pt>
    <dgm:pt modelId="{E700DC80-5AD2-4C5E-A25C-AAF73FC2ABF8}" type="parTrans" cxnId="{20283A8E-0F15-4E4A-903E-9377E43B2B44}">
      <dgm:prSet/>
      <dgm:spPr/>
      <dgm:t>
        <a:bodyPr/>
        <a:lstStyle/>
        <a:p>
          <a:endParaRPr kumimoji="1" lang="ja-JP" altLang="en-US" b="1"/>
        </a:p>
      </dgm:t>
    </dgm:pt>
    <dgm:pt modelId="{9463564D-ABA3-4C9C-82B9-D11F15F240BF}" type="sibTrans" cxnId="{20283A8E-0F15-4E4A-903E-9377E43B2B44}">
      <dgm:prSet/>
      <dgm:spPr/>
      <dgm:t>
        <a:bodyPr/>
        <a:lstStyle/>
        <a:p>
          <a:endParaRPr kumimoji="1" lang="ja-JP" altLang="en-US" b="1"/>
        </a:p>
      </dgm:t>
    </dgm:pt>
    <dgm:pt modelId="{844524F3-0111-48DC-BEC6-48F02BD0FE0D}">
      <dgm:prSet phldrT="[テキスト]"/>
      <dgm:spPr>
        <a:solidFill>
          <a:schemeClr val="accent5">
            <a:lumMod val="75000"/>
          </a:schemeClr>
        </a:solidFill>
      </dgm:spPr>
      <dgm:t>
        <a:bodyPr vert="eaVert" rIns="54000"/>
        <a:lstStyle/>
        <a:p>
          <a:r>
            <a:rPr lang="ja-JP" altLang="en-US" b="1" i="0" dirty="0"/>
            <a:t>労務部</a:t>
          </a:r>
          <a:endParaRPr kumimoji="1" lang="ja-JP" altLang="en-US" b="1" dirty="0"/>
        </a:p>
      </dgm:t>
    </dgm:pt>
    <dgm:pt modelId="{A585537D-4947-491F-A08F-22A943082718}" type="parTrans" cxnId="{34148AF6-840A-4487-BB1A-3E316A5F721A}">
      <dgm:prSet/>
      <dgm:spPr/>
      <dgm:t>
        <a:bodyPr/>
        <a:lstStyle/>
        <a:p>
          <a:endParaRPr kumimoji="1" lang="ja-JP" altLang="en-US" b="1"/>
        </a:p>
      </dgm:t>
    </dgm:pt>
    <dgm:pt modelId="{63452E5A-BA61-4782-8B52-B2C2C911286E}" type="sibTrans" cxnId="{34148AF6-840A-4487-BB1A-3E316A5F721A}">
      <dgm:prSet/>
      <dgm:spPr/>
      <dgm:t>
        <a:bodyPr/>
        <a:lstStyle/>
        <a:p>
          <a:endParaRPr kumimoji="1" lang="ja-JP" altLang="en-US" b="1"/>
        </a:p>
      </dgm:t>
    </dgm:pt>
    <dgm:pt modelId="{F6700C85-6354-4F9C-8500-E82AA6863F52}">
      <dgm:prSet phldrT="[テキスト]"/>
      <dgm:spPr/>
      <dgm:t>
        <a:bodyPr vert="eaVert" rIns="54000"/>
        <a:lstStyle/>
        <a:p>
          <a:r>
            <a:rPr lang="zh-TW" altLang="en-US" b="1" i="0" dirty="0"/>
            <a:t>東日本営業課</a:t>
          </a:r>
          <a:endParaRPr kumimoji="1" lang="ja-JP" altLang="en-US" b="1" dirty="0"/>
        </a:p>
      </dgm:t>
    </dgm:pt>
    <dgm:pt modelId="{06D55EDD-BE19-4EA4-A17B-5CDCC6E05BAA}" type="parTrans" cxnId="{E9530C0C-BCFE-4F8F-8236-173FBFB8E252}">
      <dgm:prSet/>
      <dgm:spPr/>
      <dgm:t>
        <a:bodyPr/>
        <a:lstStyle/>
        <a:p>
          <a:endParaRPr kumimoji="1" lang="ja-JP" altLang="en-US" b="1"/>
        </a:p>
      </dgm:t>
    </dgm:pt>
    <dgm:pt modelId="{88C8B6BB-683D-4CF4-8D61-9A85A847F939}" type="sibTrans" cxnId="{E9530C0C-BCFE-4F8F-8236-173FBFB8E252}">
      <dgm:prSet/>
      <dgm:spPr/>
      <dgm:t>
        <a:bodyPr/>
        <a:lstStyle/>
        <a:p>
          <a:endParaRPr kumimoji="1" lang="ja-JP" altLang="en-US" b="1"/>
        </a:p>
      </dgm:t>
    </dgm:pt>
    <dgm:pt modelId="{184FE8FA-B03C-4228-A693-84B9934B1129}">
      <dgm:prSet phldrT="[テキスト]"/>
      <dgm:spPr/>
      <dgm:t>
        <a:bodyPr vert="eaVert" rIns="54000"/>
        <a:lstStyle/>
        <a:p>
          <a:r>
            <a:rPr lang="zh-TW" altLang="en-US" b="1" i="0" dirty="0"/>
            <a:t>西日本営業課</a:t>
          </a:r>
          <a:endParaRPr kumimoji="1" lang="ja-JP" altLang="en-US" b="1" dirty="0"/>
        </a:p>
      </dgm:t>
    </dgm:pt>
    <dgm:pt modelId="{5F255EB1-E7DC-40BD-A054-73B49B1DD868}" type="parTrans" cxnId="{AF28FCD9-6EED-4B66-8CB4-0C637D400987}">
      <dgm:prSet/>
      <dgm:spPr/>
      <dgm:t>
        <a:bodyPr/>
        <a:lstStyle/>
        <a:p>
          <a:endParaRPr kumimoji="1" lang="ja-JP" altLang="en-US" b="1"/>
        </a:p>
      </dgm:t>
    </dgm:pt>
    <dgm:pt modelId="{49DFB40F-EF3D-4D48-B200-E406F96167D9}" type="sibTrans" cxnId="{AF28FCD9-6EED-4B66-8CB4-0C637D400987}">
      <dgm:prSet/>
      <dgm:spPr/>
      <dgm:t>
        <a:bodyPr/>
        <a:lstStyle/>
        <a:p>
          <a:endParaRPr kumimoji="1" lang="ja-JP" altLang="en-US" b="1"/>
        </a:p>
      </dgm:t>
    </dgm:pt>
    <dgm:pt modelId="{9078822D-BC42-44F4-A768-8150D6CED7E7}">
      <dgm:prSet phldrT="[テキスト]"/>
      <dgm:spPr>
        <a:solidFill>
          <a:schemeClr val="accent5">
            <a:lumMod val="50000"/>
          </a:schemeClr>
        </a:solidFill>
      </dgm:spPr>
      <dgm:t>
        <a:bodyPr vert="eaVert" rIns="54000" anchor="ctr" anchorCtr="0"/>
        <a:lstStyle/>
        <a:p>
          <a:r>
            <a:rPr lang="ja-JP" altLang="en-US" b="1" i="0" dirty="0"/>
            <a:t>経理本部</a:t>
          </a:r>
          <a:endParaRPr kumimoji="1" lang="ja-JP" altLang="en-US" b="1" dirty="0"/>
        </a:p>
      </dgm:t>
    </dgm:pt>
    <dgm:pt modelId="{3C40DD87-B713-4493-AE25-3AD5BA9B817F}" type="parTrans" cxnId="{E7386E53-DF16-4542-BD76-A05BB38E91F3}">
      <dgm:prSet/>
      <dgm:spPr/>
      <dgm:t>
        <a:bodyPr/>
        <a:lstStyle/>
        <a:p>
          <a:endParaRPr kumimoji="1" lang="ja-JP" altLang="en-US" b="1"/>
        </a:p>
      </dgm:t>
    </dgm:pt>
    <dgm:pt modelId="{0CAB0EB9-72C9-4EE3-9B90-0AC885ADD868}" type="sibTrans" cxnId="{E7386E53-DF16-4542-BD76-A05BB38E91F3}">
      <dgm:prSet/>
      <dgm:spPr/>
      <dgm:t>
        <a:bodyPr/>
        <a:lstStyle/>
        <a:p>
          <a:endParaRPr kumimoji="1" lang="ja-JP" altLang="en-US" b="1"/>
        </a:p>
      </dgm:t>
    </dgm:pt>
    <dgm:pt modelId="{38EBBD44-A6E1-403D-828E-07CED25203DA}">
      <dgm:prSet phldrT="[テキスト]"/>
      <dgm:spPr>
        <a:solidFill>
          <a:schemeClr val="accent5">
            <a:lumMod val="75000"/>
          </a:schemeClr>
        </a:solidFill>
      </dgm:spPr>
      <dgm:t>
        <a:bodyPr vert="eaVert" rIns="54000"/>
        <a:lstStyle/>
        <a:p>
          <a:r>
            <a:rPr lang="ja-JP" altLang="en-US" b="1" i="0" dirty="0"/>
            <a:t>経理部</a:t>
          </a:r>
          <a:endParaRPr kumimoji="1" lang="ja-JP" altLang="en-US" b="1" dirty="0"/>
        </a:p>
      </dgm:t>
    </dgm:pt>
    <dgm:pt modelId="{EC0FFA83-29BA-4035-B159-DF6AAB7B4947}" type="parTrans" cxnId="{D0FA8D1E-BD1C-4E3C-9EE2-18F798C14444}">
      <dgm:prSet/>
      <dgm:spPr/>
      <dgm:t>
        <a:bodyPr/>
        <a:lstStyle/>
        <a:p>
          <a:endParaRPr kumimoji="1" lang="ja-JP" altLang="en-US" b="1"/>
        </a:p>
      </dgm:t>
    </dgm:pt>
    <dgm:pt modelId="{783514E8-08DD-4F32-894F-B9AC5DD4BA10}" type="sibTrans" cxnId="{D0FA8D1E-BD1C-4E3C-9EE2-18F798C14444}">
      <dgm:prSet/>
      <dgm:spPr/>
      <dgm:t>
        <a:bodyPr/>
        <a:lstStyle/>
        <a:p>
          <a:endParaRPr kumimoji="1" lang="ja-JP" altLang="en-US" b="1"/>
        </a:p>
      </dgm:t>
    </dgm:pt>
    <dgm:pt modelId="{6B4BF11C-7672-47A2-80DA-89178B94D05D}">
      <dgm:prSet phldrT="[テキスト]"/>
      <dgm:spPr>
        <a:solidFill>
          <a:schemeClr val="accent5">
            <a:lumMod val="75000"/>
          </a:schemeClr>
        </a:solidFill>
      </dgm:spPr>
      <dgm:t>
        <a:bodyPr vert="eaVert" rIns="54000"/>
        <a:lstStyle/>
        <a:p>
          <a:r>
            <a:rPr lang="ja-JP" altLang="en-US" b="1" i="0" dirty="0"/>
            <a:t>財務部</a:t>
          </a:r>
          <a:endParaRPr kumimoji="1" lang="ja-JP" altLang="en-US" b="1" dirty="0"/>
        </a:p>
      </dgm:t>
    </dgm:pt>
    <dgm:pt modelId="{9DAB7A60-EF82-4736-B8FD-C126470D0CA2}" type="parTrans" cxnId="{B8942292-4D0E-4C2E-9F93-D509C2FA8022}">
      <dgm:prSet/>
      <dgm:spPr/>
      <dgm:t>
        <a:bodyPr/>
        <a:lstStyle/>
        <a:p>
          <a:endParaRPr kumimoji="1" lang="ja-JP" altLang="en-US" b="1"/>
        </a:p>
      </dgm:t>
    </dgm:pt>
    <dgm:pt modelId="{7CCCCD72-F18A-4545-AD6D-C6687BD73241}" type="sibTrans" cxnId="{B8942292-4D0E-4C2E-9F93-D509C2FA8022}">
      <dgm:prSet/>
      <dgm:spPr/>
      <dgm:t>
        <a:bodyPr/>
        <a:lstStyle/>
        <a:p>
          <a:endParaRPr kumimoji="1" lang="ja-JP" altLang="en-US" b="1"/>
        </a:p>
      </dgm:t>
    </dgm:pt>
    <dgm:pt modelId="{1E042226-368F-4FD7-A787-1F710E5FAB53}">
      <dgm:prSet phldrT="[テキスト]"/>
      <dgm:spPr/>
      <dgm:t>
        <a:bodyPr vert="eaVert" rIns="54000"/>
        <a:lstStyle/>
        <a:p>
          <a:r>
            <a:rPr lang="ja-JP" altLang="en-US" b="1" i="0" dirty="0"/>
            <a:t>アジア営業課</a:t>
          </a:r>
          <a:endParaRPr kumimoji="1" lang="ja-JP" altLang="en-US" b="1" dirty="0"/>
        </a:p>
      </dgm:t>
    </dgm:pt>
    <dgm:pt modelId="{4AC20ABD-862A-4B8F-9250-D0833D374574}" type="parTrans" cxnId="{8CDCCB7A-0329-43DF-8CEF-83CB4EA59AC2}">
      <dgm:prSet/>
      <dgm:spPr/>
      <dgm:t>
        <a:bodyPr/>
        <a:lstStyle/>
        <a:p>
          <a:endParaRPr kumimoji="1" lang="ja-JP" altLang="en-US" b="1"/>
        </a:p>
      </dgm:t>
    </dgm:pt>
    <dgm:pt modelId="{50CADA79-0B4B-43D9-9553-6A93E7BEEB37}" type="sibTrans" cxnId="{8CDCCB7A-0329-43DF-8CEF-83CB4EA59AC2}">
      <dgm:prSet/>
      <dgm:spPr/>
      <dgm:t>
        <a:bodyPr/>
        <a:lstStyle/>
        <a:p>
          <a:endParaRPr kumimoji="1" lang="ja-JP" altLang="en-US" b="1"/>
        </a:p>
      </dgm:t>
    </dgm:pt>
    <dgm:pt modelId="{B96AF5B2-4E89-45DA-83FB-1D888BB89E6D}">
      <dgm:prSet phldrT="[テキスト]"/>
      <dgm:spPr/>
      <dgm:t>
        <a:bodyPr vert="eaVert" rIns="54000"/>
        <a:lstStyle/>
        <a:p>
          <a:r>
            <a:rPr lang="ja-JP" altLang="en-US" b="1" i="0" dirty="0"/>
            <a:t>欧米営業課</a:t>
          </a:r>
          <a:endParaRPr kumimoji="1" lang="ja-JP" altLang="en-US" b="1" dirty="0"/>
        </a:p>
      </dgm:t>
    </dgm:pt>
    <dgm:pt modelId="{03126DEF-7C79-4518-8521-7F3B9E0B69C1}" type="parTrans" cxnId="{0044B080-1AF2-42B3-B9CB-E88867822622}">
      <dgm:prSet/>
      <dgm:spPr/>
      <dgm:t>
        <a:bodyPr/>
        <a:lstStyle/>
        <a:p>
          <a:endParaRPr kumimoji="1" lang="ja-JP" altLang="en-US" b="1"/>
        </a:p>
      </dgm:t>
    </dgm:pt>
    <dgm:pt modelId="{F964C8F9-5B05-4278-A18E-B274C98781E5}" type="sibTrans" cxnId="{0044B080-1AF2-42B3-B9CB-E88867822622}">
      <dgm:prSet/>
      <dgm:spPr/>
      <dgm:t>
        <a:bodyPr/>
        <a:lstStyle/>
        <a:p>
          <a:endParaRPr kumimoji="1" lang="ja-JP" altLang="en-US" b="1"/>
        </a:p>
      </dgm:t>
    </dgm:pt>
    <dgm:pt modelId="{BEA3DBD1-B878-4B32-8EA6-B39188DC25E5}">
      <dgm:prSet phldrT="[テキスト]"/>
      <dgm:spPr/>
      <dgm:t>
        <a:bodyPr vert="eaVert" rIns="54000"/>
        <a:lstStyle/>
        <a:p>
          <a:r>
            <a:rPr lang="ja-JP" altLang="en-US" b="1" i="0" dirty="0"/>
            <a:t>生産工程課</a:t>
          </a:r>
          <a:endParaRPr kumimoji="1" lang="ja-JP" altLang="en-US" b="1" dirty="0"/>
        </a:p>
      </dgm:t>
    </dgm:pt>
    <dgm:pt modelId="{2394AE1C-0DE3-4A7C-AD0E-216F37E90B10}" type="parTrans" cxnId="{6F6833B9-A4C1-4BDC-9D70-B5EE67F2B472}">
      <dgm:prSet/>
      <dgm:spPr/>
      <dgm:t>
        <a:bodyPr/>
        <a:lstStyle/>
        <a:p>
          <a:endParaRPr kumimoji="1" lang="ja-JP" altLang="en-US" b="1"/>
        </a:p>
      </dgm:t>
    </dgm:pt>
    <dgm:pt modelId="{3CA39A8A-3D18-4733-9662-65EFAA02AA2D}" type="sibTrans" cxnId="{6F6833B9-A4C1-4BDC-9D70-B5EE67F2B472}">
      <dgm:prSet/>
      <dgm:spPr/>
      <dgm:t>
        <a:bodyPr/>
        <a:lstStyle/>
        <a:p>
          <a:endParaRPr kumimoji="1" lang="ja-JP" altLang="en-US" b="1"/>
        </a:p>
      </dgm:t>
    </dgm:pt>
    <dgm:pt modelId="{61286589-98A8-452C-BA69-7CB14F6E7587}">
      <dgm:prSet phldrT="[テキスト]"/>
      <dgm:spPr/>
      <dgm:t>
        <a:bodyPr vert="eaVert" rIns="54000"/>
        <a:lstStyle/>
        <a:p>
          <a:r>
            <a:rPr lang="ja-JP" altLang="en-US" b="1" i="0" dirty="0"/>
            <a:t>設備管理課</a:t>
          </a:r>
          <a:endParaRPr kumimoji="1" lang="ja-JP" altLang="en-US" b="1" dirty="0"/>
        </a:p>
      </dgm:t>
    </dgm:pt>
    <dgm:pt modelId="{245E0107-3EBE-46A4-B2F3-FC093D98666D}" type="parTrans" cxnId="{D22DDB08-AF6B-40AE-BD59-31DC5AB31593}">
      <dgm:prSet/>
      <dgm:spPr/>
      <dgm:t>
        <a:bodyPr/>
        <a:lstStyle/>
        <a:p>
          <a:endParaRPr kumimoji="1" lang="ja-JP" altLang="en-US" b="1"/>
        </a:p>
      </dgm:t>
    </dgm:pt>
    <dgm:pt modelId="{15718A72-6D2E-41A9-86FC-2E91B4899B49}" type="sibTrans" cxnId="{D22DDB08-AF6B-40AE-BD59-31DC5AB31593}">
      <dgm:prSet/>
      <dgm:spPr/>
      <dgm:t>
        <a:bodyPr/>
        <a:lstStyle/>
        <a:p>
          <a:endParaRPr kumimoji="1" lang="ja-JP" altLang="en-US" b="1"/>
        </a:p>
      </dgm:t>
    </dgm:pt>
    <dgm:pt modelId="{80EF32DC-7EFD-40DA-9CDD-8AC81E523354}">
      <dgm:prSet phldrT="[テキスト]"/>
      <dgm:spPr/>
      <dgm:t>
        <a:bodyPr vert="eaVert" rIns="54000"/>
        <a:lstStyle/>
        <a:p>
          <a:r>
            <a:rPr lang="ja-JP" altLang="en-US" b="1" i="0" dirty="0"/>
            <a:t>品質保証課</a:t>
          </a:r>
          <a:endParaRPr kumimoji="1" lang="ja-JP" altLang="en-US" b="1" dirty="0"/>
        </a:p>
      </dgm:t>
    </dgm:pt>
    <dgm:pt modelId="{5585E3D3-39CF-4867-BB2F-675C5DFF0FA9}" type="parTrans" cxnId="{A7C3CD58-34D8-4948-B83A-5397F38F178C}">
      <dgm:prSet/>
      <dgm:spPr/>
      <dgm:t>
        <a:bodyPr/>
        <a:lstStyle/>
        <a:p>
          <a:endParaRPr kumimoji="1" lang="ja-JP" altLang="en-US" b="1"/>
        </a:p>
      </dgm:t>
    </dgm:pt>
    <dgm:pt modelId="{789EC045-6F59-44C0-86AB-5F1E0E88D71E}" type="sibTrans" cxnId="{A7C3CD58-34D8-4948-B83A-5397F38F178C}">
      <dgm:prSet/>
      <dgm:spPr/>
      <dgm:t>
        <a:bodyPr/>
        <a:lstStyle/>
        <a:p>
          <a:endParaRPr kumimoji="1" lang="ja-JP" altLang="en-US" b="1"/>
        </a:p>
      </dgm:t>
    </dgm:pt>
    <dgm:pt modelId="{1E80999C-6302-4F0D-A8E9-4470990628BE}">
      <dgm:prSet phldrT="[テキスト]"/>
      <dgm:spPr/>
      <dgm:t>
        <a:bodyPr vert="eaVert" rIns="54000"/>
        <a:lstStyle/>
        <a:p>
          <a:r>
            <a:rPr lang="ja-JP" altLang="en-US" b="1" i="0" dirty="0"/>
            <a:t>品質改善課</a:t>
          </a:r>
          <a:endParaRPr kumimoji="1" lang="ja-JP" altLang="en-US" b="1" dirty="0"/>
        </a:p>
      </dgm:t>
    </dgm:pt>
    <dgm:pt modelId="{98579E60-9462-476E-859D-C04A08A90641}" type="parTrans" cxnId="{58421E26-07C1-48F0-AC3D-337C45A58F1A}">
      <dgm:prSet/>
      <dgm:spPr/>
      <dgm:t>
        <a:bodyPr/>
        <a:lstStyle/>
        <a:p>
          <a:endParaRPr kumimoji="1" lang="ja-JP" altLang="en-US" b="1"/>
        </a:p>
      </dgm:t>
    </dgm:pt>
    <dgm:pt modelId="{7C7D7539-AF84-45D2-A3AF-A88651B427B6}" type="sibTrans" cxnId="{58421E26-07C1-48F0-AC3D-337C45A58F1A}">
      <dgm:prSet/>
      <dgm:spPr/>
      <dgm:t>
        <a:bodyPr/>
        <a:lstStyle/>
        <a:p>
          <a:endParaRPr kumimoji="1" lang="ja-JP" altLang="en-US" b="1"/>
        </a:p>
      </dgm:t>
    </dgm:pt>
    <dgm:pt modelId="{3DE25F60-1006-4119-B013-6557A2B486A1}" type="pres">
      <dgm:prSet presAssocID="{3E084337-4EAB-4FF4-8EDD-0EAA23172B7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7B3D342-C3DA-4B0B-BF18-A97549614232}" type="pres">
      <dgm:prSet presAssocID="{2ECA0E86-E33B-433D-9788-76DFF4D1DE35}" presName="hierRoot1" presStyleCnt="0">
        <dgm:presLayoutVars>
          <dgm:hierBranch val="init"/>
        </dgm:presLayoutVars>
      </dgm:prSet>
      <dgm:spPr/>
    </dgm:pt>
    <dgm:pt modelId="{98FB1F9A-A3AE-4B20-ACED-2388B60068B3}" type="pres">
      <dgm:prSet presAssocID="{2ECA0E86-E33B-433D-9788-76DFF4D1DE35}" presName="rootComposite1" presStyleCnt="0"/>
      <dgm:spPr/>
    </dgm:pt>
    <dgm:pt modelId="{E1A5A28D-2391-4BFD-A25F-669FD9137249}" type="pres">
      <dgm:prSet presAssocID="{2ECA0E86-E33B-433D-9788-76DFF4D1DE35}" presName="rootText1" presStyleLbl="node0" presStyleIdx="0" presStyleCnt="1" custScaleY="53749" custLinFactY="17224" custLinFactNeighborY="100000">
        <dgm:presLayoutVars>
          <dgm:chPref val="3"/>
        </dgm:presLayoutVars>
      </dgm:prSet>
      <dgm:spPr/>
    </dgm:pt>
    <dgm:pt modelId="{AF59D27C-47ED-4A36-B199-0D9FB46DCDD1}" type="pres">
      <dgm:prSet presAssocID="{2ECA0E86-E33B-433D-9788-76DFF4D1DE35}" presName="rootConnector1" presStyleLbl="node1" presStyleIdx="0" presStyleCnt="0"/>
      <dgm:spPr/>
    </dgm:pt>
    <dgm:pt modelId="{A9DB8518-C2E5-4AE4-AC6D-EE8E13B93CE4}" type="pres">
      <dgm:prSet presAssocID="{2ECA0E86-E33B-433D-9788-76DFF4D1DE35}" presName="hierChild2" presStyleCnt="0"/>
      <dgm:spPr/>
    </dgm:pt>
    <dgm:pt modelId="{87907814-25EA-43BD-8A65-E1CF9393439C}" type="pres">
      <dgm:prSet presAssocID="{9B03E908-9A49-4512-99EC-678F69D4EDE4}" presName="Name37" presStyleLbl="parChTrans1D2" presStyleIdx="0" presStyleCnt="3"/>
      <dgm:spPr/>
    </dgm:pt>
    <dgm:pt modelId="{5558B250-6A92-4BA8-9100-88B0CE66F62F}" type="pres">
      <dgm:prSet presAssocID="{B0B91A6A-FBE9-4F23-BD1D-3699F007BFE9}" presName="hierRoot2" presStyleCnt="0">
        <dgm:presLayoutVars>
          <dgm:hierBranch val="init"/>
        </dgm:presLayoutVars>
      </dgm:prSet>
      <dgm:spPr/>
    </dgm:pt>
    <dgm:pt modelId="{1013DDCB-B68C-48E1-AB06-67A54017EC3F}" type="pres">
      <dgm:prSet presAssocID="{B0B91A6A-FBE9-4F23-BD1D-3699F007BFE9}" presName="rootComposite" presStyleCnt="0"/>
      <dgm:spPr/>
    </dgm:pt>
    <dgm:pt modelId="{10369621-85B0-44E8-952F-92C5D7DB677A}" type="pres">
      <dgm:prSet presAssocID="{B0B91A6A-FBE9-4F23-BD1D-3699F007BFE9}" presName="rootText" presStyleLbl="node2" presStyleIdx="0" presStyleCnt="1" custScaleY="52980" custLinFactNeighborY="26930">
        <dgm:presLayoutVars>
          <dgm:chPref val="3"/>
        </dgm:presLayoutVars>
      </dgm:prSet>
      <dgm:spPr/>
    </dgm:pt>
    <dgm:pt modelId="{39A07700-6EB5-4B04-87CA-B048A33C450C}" type="pres">
      <dgm:prSet presAssocID="{B0B91A6A-FBE9-4F23-BD1D-3699F007BFE9}" presName="rootConnector" presStyleLbl="node2" presStyleIdx="0" presStyleCnt="1"/>
      <dgm:spPr/>
    </dgm:pt>
    <dgm:pt modelId="{2C755E08-DEA1-4BC7-9D13-096143986524}" type="pres">
      <dgm:prSet presAssocID="{B0B91A6A-FBE9-4F23-BD1D-3699F007BFE9}" presName="hierChild4" presStyleCnt="0"/>
      <dgm:spPr/>
    </dgm:pt>
    <dgm:pt modelId="{2AB2A4E8-CC55-4D01-9077-486CF570CC70}" type="pres">
      <dgm:prSet presAssocID="{736F012C-DF7E-4A8E-8B02-CCBF655D4186}" presName="Name37" presStyleLbl="parChTrans1D3" presStyleIdx="0" presStyleCnt="1"/>
      <dgm:spPr/>
    </dgm:pt>
    <dgm:pt modelId="{B9A813CE-3D0B-40DC-9A71-0FDE6E448177}" type="pres">
      <dgm:prSet presAssocID="{0086FF48-792F-4386-92D8-42FFA5897DC1}" presName="hierRoot2" presStyleCnt="0">
        <dgm:presLayoutVars>
          <dgm:hierBranch/>
        </dgm:presLayoutVars>
      </dgm:prSet>
      <dgm:spPr/>
    </dgm:pt>
    <dgm:pt modelId="{0E590BE4-DC50-4A74-8F55-1067C8815F96}" type="pres">
      <dgm:prSet presAssocID="{0086FF48-792F-4386-92D8-42FFA5897DC1}" presName="rootComposite" presStyleCnt="0"/>
      <dgm:spPr/>
    </dgm:pt>
    <dgm:pt modelId="{5FAAF127-BFA5-4937-9011-D2805F797660}" type="pres">
      <dgm:prSet presAssocID="{0086FF48-792F-4386-92D8-42FFA5897DC1}" presName="rootText" presStyleLbl="node3" presStyleIdx="0" presStyleCnt="1" custScaleY="50670">
        <dgm:presLayoutVars>
          <dgm:chPref val="3"/>
        </dgm:presLayoutVars>
      </dgm:prSet>
      <dgm:spPr/>
    </dgm:pt>
    <dgm:pt modelId="{263F8497-CCDC-465D-91F8-8023BA115233}" type="pres">
      <dgm:prSet presAssocID="{0086FF48-792F-4386-92D8-42FFA5897DC1}" presName="rootConnector" presStyleLbl="node3" presStyleIdx="0" presStyleCnt="1"/>
      <dgm:spPr/>
    </dgm:pt>
    <dgm:pt modelId="{A8C635AA-5457-441F-ADCF-B390A4F59B9B}" type="pres">
      <dgm:prSet presAssocID="{0086FF48-792F-4386-92D8-42FFA5897DC1}" presName="hierChild4" presStyleCnt="0"/>
      <dgm:spPr/>
    </dgm:pt>
    <dgm:pt modelId="{04251AA8-D5A9-46CF-91C4-A0E60CFDC83A}" type="pres">
      <dgm:prSet presAssocID="{4E087840-AF5D-471B-82CF-F9759C86E4A7}" presName="Name35" presStyleLbl="parChTrans1D4" presStyleIdx="0" presStyleCnt="26"/>
      <dgm:spPr/>
    </dgm:pt>
    <dgm:pt modelId="{7D66E913-663C-4F56-A79E-1E8E105CA538}" type="pres">
      <dgm:prSet presAssocID="{2B09CAAD-852A-44FA-A25C-A1B2D082CD4D}" presName="hierRoot2" presStyleCnt="0">
        <dgm:presLayoutVars>
          <dgm:hierBranch/>
        </dgm:presLayoutVars>
      </dgm:prSet>
      <dgm:spPr/>
    </dgm:pt>
    <dgm:pt modelId="{1E9BFCCE-32CA-4F9F-B821-0EA89FBB3D80}" type="pres">
      <dgm:prSet presAssocID="{2B09CAAD-852A-44FA-A25C-A1B2D082CD4D}" presName="rootComposite" presStyleCnt="0"/>
      <dgm:spPr/>
    </dgm:pt>
    <dgm:pt modelId="{D5720053-7B59-4838-9537-CB25B40AAE47}" type="pres">
      <dgm:prSet presAssocID="{2B09CAAD-852A-44FA-A25C-A1B2D082CD4D}" presName="rootText" presStyleLbl="node4" presStyleIdx="0" presStyleCnt="26" custScaleX="34770" custScaleY="222218">
        <dgm:presLayoutVars>
          <dgm:chPref val="3"/>
        </dgm:presLayoutVars>
      </dgm:prSet>
      <dgm:spPr/>
    </dgm:pt>
    <dgm:pt modelId="{221290B8-F62A-44C8-8721-8321CA09FFAC}" type="pres">
      <dgm:prSet presAssocID="{2B09CAAD-852A-44FA-A25C-A1B2D082CD4D}" presName="rootConnector" presStyleLbl="node4" presStyleIdx="0" presStyleCnt="26"/>
      <dgm:spPr/>
    </dgm:pt>
    <dgm:pt modelId="{BCDEC4A8-F24E-45AB-9379-BB0D88A217E2}" type="pres">
      <dgm:prSet presAssocID="{2B09CAAD-852A-44FA-A25C-A1B2D082CD4D}" presName="hierChild4" presStyleCnt="0"/>
      <dgm:spPr/>
    </dgm:pt>
    <dgm:pt modelId="{DD4C7BF0-5882-4F84-9D98-6D198511BFB2}" type="pres">
      <dgm:prSet presAssocID="{E1EBE721-F3A7-4FC3-BC81-C6624FEAB777}" presName="Name35" presStyleLbl="parChTrans1D4" presStyleIdx="1" presStyleCnt="26"/>
      <dgm:spPr/>
    </dgm:pt>
    <dgm:pt modelId="{41697C49-BA96-4203-B56F-F6B9DA8DDDAE}" type="pres">
      <dgm:prSet presAssocID="{20B4F508-86C8-47F5-A3EC-716E682AF7D5}" presName="hierRoot2" presStyleCnt="0">
        <dgm:presLayoutVars>
          <dgm:hierBranch val="init"/>
        </dgm:presLayoutVars>
      </dgm:prSet>
      <dgm:spPr/>
    </dgm:pt>
    <dgm:pt modelId="{CFE943F6-C545-4307-9545-319EB3A6F64A}" type="pres">
      <dgm:prSet presAssocID="{20B4F508-86C8-47F5-A3EC-716E682AF7D5}" presName="rootComposite" presStyleCnt="0"/>
      <dgm:spPr/>
    </dgm:pt>
    <dgm:pt modelId="{EACE7776-AE3B-4BAA-946A-22B894518719}" type="pres">
      <dgm:prSet presAssocID="{20B4F508-86C8-47F5-A3EC-716E682AF7D5}" presName="rootText" presStyleLbl="node4" presStyleIdx="1" presStyleCnt="26" custScaleX="34770" custScaleY="222218">
        <dgm:presLayoutVars>
          <dgm:chPref val="3"/>
        </dgm:presLayoutVars>
      </dgm:prSet>
      <dgm:spPr/>
    </dgm:pt>
    <dgm:pt modelId="{7E608D2F-D27F-4013-850D-B2DE64A41679}" type="pres">
      <dgm:prSet presAssocID="{20B4F508-86C8-47F5-A3EC-716E682AF7D5}" presName="rootConnector" presStyleLbl="node4" presStyleIdx="1" presStyleCnt="26"/>
      <dgm:spPr/>
    </dgm:pt>
    <dgm:pt modelId="{B47F2CF3-7E83-4182-B8A3-148B1B4E0E67}" type="pres">
      <dgm:prSet presAssocID="{20B4F508-86C8-47F5-A3EC-716E682AF7D5}" presName="hierChild4" presStyleCnt="0"/>
      <dgm:spPr/>
    </dgm:pt>
    <dgm:pt modelId="{74777620-3DCC-4635-B6C1-10B8E7227BD2}" type="pres">
      <dgm:prSet presAssocID="{20B4F508-86C8-47F5-A3EC-716E682AF7D5}" presName="hierChild5" presStyleCnt="0"/>
      <dgm:spPr/>
    </dgm:pt>
    <dgm:pt modelId="{37000C77-400F-4EF3-A3A4-438FF99EE694}" type="pres">
      <dgm:prSet presAssocID="{BC84AFD2-A4E7-4071-BA10-981452E8F1F0}" presName="Name35" presStyleLbl="parChTrans1D4" presStyleIdx="2" presStyleCnt="26"/>
      <dgm:spPr/>
    </dgm:pt>
    <dgm:pt modelId="{96E3FDA1-7E79-48F9-988D-B791111854AB}" type="pres">
      <dgm:prSet presAssocID="{791869AA-3888-4726-97FC-CDEF4A537354}" presName="hierRoot2" presStyleCnt="0">
        <dgm:presLayoutVars>
          <dgm:hierBranch val="init"/>
        </dgm:presLayoutVars>
      </dgm:prSet>
      <dgm:spPr/>
    </dgm:pt>
    <dgm:pt modelId="{0969AA41-1BB1-4EC2-AB6A-3D389B939010}" type="pres">
      <dgm:prSet presAssocID="{791869AA-3888-4726-97FC-CDEF4A537354}" presName="rootComposite" presStyleCnt="0"/>
      <dgm:spPr/>
    </dgm:pt>
    <dgm:pt modelId="{158FDB57-4AA0-4738-BEC6-FC5813827257}" type="pres">
      <dgm:prSet presAssocID="{791869AA-3888-4726-97FC-CDEF4A537354}" presName="rootText" presStyleLbl="node4" presStyleIdx="2" presStyleCnt="26" custScaleX="34770" custScaleY="222218">
        <dgm:presLayoutVars>
          <dgm:chPref val="3"/>
        </dgm:presLayoutVars>
      </dgm:prSet>
      <dgm:spPr/>
    </dgm:pt>
    <dgm:pt modelId="{61862DDD-7F32-4665-B66D-773049196FD4}" type="pres">
      <dgm:prSet presAssocID="{791869AA-3888-4726-97FC-CDEF4A537354}" presName="rootConnector" presStyleLbl="node4" presStyleIdx="2" presStyleCnt="26"/>
      <dgm:spPr/>
    </dgm:pt>
    <dgm:pt modelId="{F859F04B-90AD-4217-A996-0B4AFE5DB1BA}" type="pres">
      <dgm:prSet presAssocID="{791869AA-3888-4726-97FC-CDEF4A537354}" presName="hierChild4" presStyleCnt="0"/>
      <dgm:spPr/>
    </dgm:pt>
    <dgm:pt modelId="{8A408FE0-A8AA-49C0-8E11-FE1D6BF5DB73}" type="pres">
      <dgm:prSet presAssocID="{791869AA-3888-4726-97FC-CDEF4A537354}" presName="hierChild5" presStyleCnt="0"/>
      <dgm:spPr/>
    </dgm:pt>
    <dgm:pt modelId="{316F0A9D-1E40-464C-893F-0A872F2F35AE}" type="pres">
      <dgm:prSet presAssocID="{2B09CAAD-852A-44FA-A25C-A1B2D082CD4D}" presName="hierChild5" presStyleCnt="0"/>
      <dgm:spPr/>
    </dgm:pt>
    <dgm:pt modelId="{D8C3E653-31D5-4023-A87D-A7927DAFF3EB}" type="pres">
      <dgm:prSet presAssocID="{16D459B6-02A7-4F25-8FAD-8D38883EC9E2}" presName="Name35" presStyleLbl="parChTrans1D4" presStyleIdx="3" presStyleCnt="26"/>
      <dgm:spPr/>
    </dgm:pt>
    <dgm:pt modelId="{03614B34-BD4D-4F54-BBD5-027686C4A8BF}" type="pres">
      <dgm:prSet presAssocID="{5F969E36-995B-4B2D-948B-5166B30CE71E}" presName="hierRoot2" presStyleCnt="0">
        <dgm:presLayoutVars>
          <dgm:hierBranch/>
        </dgm:presLayoutVars>
      </dgm:prSet>
      <dgm:spPr/>
    </dgm:pt>
    <dgm:pt modelId="{D1E32B33-B419-4C0B-9A21-0E9492C3FBF2}" type="pres">
      <dgm:prSet presAssocID="{5F969E36-995B-4B2D-948B-5166B30CE71E}" presName="rootComposite" presStyleCnt="0"/>
      <dgm:spPr/>
    </dgm:pt>
    <dgm:pt modelId="{CE3355D8-16D9-4807-9735-FA96D6F2A3BB}" type="pres">
      <dgm:prSet presAssocID="{5F969E36-995B-4B2D-948B-5166B30CE71E}" presName="rootText" presStyleLbl="node4" presStyleIdx="3" presStyleCnt="26" custScaleX="34770" custScaleY="222218">
        <dgm:presLayoutVars>
          <dgm:chPref val="3"/>
        </dgm:presLayoutVars>
      </dgm:prSet>
      <dgm:spPr/>
    </dgm:pt>
    <dgm:pt modelId="{B3A206BA-5A80-46D8-ACE8-A31898481755}" type="pres">
      <dgm:prSet presAssocID="{5F969E36-995B-4B2D-948B-5166B30CE71E}" presName="rootConnector" presStyleLbl="node4" presStyleIdx="3" presStyleCnt="26"/>
      <dgm:spPr/>
    </dgm:pt>
    <dgm:pt modelId="{90C400DB-CE97-4EDF-A222-EE9563CE3B4E}" type="pres">
      <dgm:prSet presAssocID="{5F969E36-995B-4B2D-948B-5166B30CE71E}" presName="hierChild4" presStyleCnt="0"/>
      <dgm:spPr/>
    </dgm:pt>
    <dgm:pt modelId="{1F231D63-CE58-472C-B1CF-494A67416BE9}" type="pres">
      <dgm:prSet presAssocID="{04E5741A-826A-4204-B5C8-010D710EE029}" presName="Name35" presStyleLbl="parChTrans1D4" presStyleIdx="4" presStyleCnt="26"/>
      <dgm:spPr/>
    </dgm:pt>
    <dgm:pt modelId="{22B2AA08-3AA7-40EE-8038-9F75E921A72D}" type="pres">
      <dgm:prSet presAssocID="{85329782-F346-4C0F-9688-81D063039E48}" presName="hierRoot2" presStyleCnt="0">
        <dgm:presLayoutVars>
          <dgm:hierBranch/>
        </dgm:presLayoutVars>
      </dgm:prSet>
      <dgm:spPr/>
    </dgm:pt>
    <dgm:pt modelId="{21095214-4031-4633-B979-FC9AF372518F}" type="pres">
      <dgm:prSet presAssocID="{85329782-F346-4C0F-9688-81D063039E48}" presName="rootComposite" presStyleCnt="0"/>
      <dgm:spPr/>
    </dgm:pt>
    <dgm:pt modelId="{861B9AE4-8024-41FF-983B-E6BE71777328}" type="pres">
      <dgm:prSet presAssocID="{85329782-F346-4C0F-9688-81D063039E48}" presName="rootText" presStyleLbl="node4" presStyleIdx="4" presStyleCnt="26" custScaleX="34770" custScaleY="222218">
        <dgm:presLayoutVars>
          <dgm:chPref val="3"/>
        </dgm:presLayoutVars>
      </dgm:prSet>
      <dgm:spPr/>
    </dgm:pt>
    <dgm:pt modelId="{D8F0E705-00EE-46F7-B9E2-29520390B766}" type="pres">
      <dgm:prSet presAssocID="{85329782-F346-4C0F-9688-81D063039E48}" presName="rootConnector" presStyleLbl="node4" presStyleIdx="4" presStyleCnt="26"/>
      <dgm:spPr/>
    </dgm:pt>
    <dgm:pt modelId="{1EACB270-D2AC-4DD8-9EA5-D069919E31BD}" type="pres">
      <dgm:prSet presAssocID="{85329782-F346-4C0F-9688-81D063039E48}" presName="hierChild4" presStyleCnt="0"/>
      <dgm:spPr/>
    </dgm:pt>
    <dgm:pt modelId="{BCC91A7D-18CC-4E8A-AC92-0EED3BBD2868}" type="pres">
      <dgm:prSet presAssocID="{06D55EDD-BE19-4EA4-A17B-5CDCC6E05BAA}" presName="Name35" presStyleLbl="parChTrans1D4" presStyleIdx="5" presStyleCnt="26"/>
      <dgm:spPr/>
    </dgm:pt>
    <dgm:pt modelId="{1B839950-FD4D-4F15-A8DD-EADB9483BC5F}" type="pres">
      <dgm:prSet presAssocID="{F6700C85-6354-4F9C-8500-E82AA6863F52}" presName="hierRoot2" presStyleCnt="0">
        <dgm:presLayoutVars>
          <dgm:hierBranch/>
        </dgm:presLayoutVars>
      </dgm:prSet>
      <dgm:spPr/>
    </dgm:pt>
    <dgm:pt modelId="{49106409-BBB8-4E14-B552-D99F24DBADA6}" type="pres">
      <dgm:prSet presAssocID="{F6700C85-6354-4F9C-8500-E82AA6863F52}" presName="rootComposite" presStyleCnt="0"/>
      <dgm:spPr/>
    </dgm:pt>
    <dgm:pt modelId="{1F45140A-0385-4D95-AA31-93650560B47E}" type="pres">
      <dgm:prSet presAssocID="{F6700C85-6354-4F9C-8500-E82AA6863F52}" presName="rootText" presStyleLbl="node4" presStyleIdx="5" presStyleCnt="26" custScaleX="34770" custScaleY="222218">
        <dgm:presLayoutVars>
          <dgm:chPref val="3"/>
        </dgm:presLayoutVars>
      </dgm:prSet>
      <dgm:spPr/>
    </dgm:pt>
    <dgm:pt modelId="{37E71E75-13CF-4150-96D2-1FFCA6935E98}" type="pres">
      <dgm:prSet presAssocID="{F6700C85-6354-4F9C-8500-E82AA6863F52}" presName="rootConnector" presStyleLbl="node4" presStyleIdx="5" presStyleCnt="26"/>
      <dgm:spPr/>
    </dgm:pt>
    <dgm:pt modelId="{EF592825-E5BD-440C-BCA3-DB6394B90889}" type="pres">
      <dgm:prSet presAssocID="{F6700C85-6354-4F9C-8500-E82AA6863F52}" presName="hierChild4" presStyleCnt="0"/>
      <dgm:spPr/>
    </dgm:pt>
    <dgm:pt modelId="{31620315-02AB-425C-B14E-BF735FBA9F03}" type="pres">
      <dgm:prSet presAssocID="{F6700C85-6354-4F9C-8500-E82AA6863F52}" presName="hierChild5" presStyleCnt="0"/>
      <dgm:spPr/>
    </dgm:pt>
    <dgm:pt modelId="{DEA25E62-85CA-4E56-899D-5D7F74286495}" type="pres">
      <dgm:prSet presAssocID="{5F255EB1-E7DC-40BD-A054-73B49B1DD868}" presName="Name35" presStyleLbl="parChTrans1D4" presStyleIdx="6" presStyleCnt="26"/>
      <dgm:spPr/>
    </dgm:pt>
    <dgm:pt modelId="{E9E4BF09-FFBF-4B2C-8F40-1E714900E92E}" type="pres">
      <dgm:prSet presAssocID="{184FE8FA-B03C-4228-A693-84B9934B1129}" presName="hierRoot2" presStyleCnt="0">
        <dgm:presLayoutVars>
          <dgm:hierBranch val="init"/>
        </dgm:presLayoutVars>
      </dgm:prSet>
      <dgm:spPr/>
    </dgm:pt>
    <dgm:pt modelId="{2DB92716-4D82-4E42-B0A8-924A9213721F}" type="pres">
      <dgm:prSet presAssocID="{184FE8FA-B03C-4228-A693-84B9934B1129}" presName="rootComposite" presStyleCnt="0"/>
      <dgm:spPr/>
    </dgm:pt>
    <dgm:pt modelId="{331A0952-6539-4D05-A117-48B049711488}" type="pres">
      <dgm:prSet presAssocID="{184FE8FA-B03C-4228-A693-84B9934B1129}" presName="rootText" presStyleLbl="node4" presStyleIdx="6" presStyleCnt="26" custScaleX="34770" custScaleY="222218">
        <dgm:presLayoutVars>
          <dgm:chPref val="3"/>
        </dgm:presLayoutVars>
      </dgm:prSet>
      <dgm:spPr/>
    </dgm:pt>
    <dgm:pt modelId="{14B5B0F0-EC67-4065-90F7-1F9875FF3378}" type="pres">
      <dgm:prSet presAssocID="{184FE8FA-B03C-4228-A693-84B9934B1129}" presName="rootConnector" presStyleLbl="node4" presStyleIdx="6" presStyleCnt="26"/>
      <dgm:spPr/>
    </dgm:pt>
    <dgm:pt modelId="{C091EC92-78D0-466E-B2B3-97DE925AEFC0}" type="pres">
      <dgm:prSet presAssocID="{184FE8FA-B03C-4228-A693-84B9934B1129}" presName="hierChild4" presStyleCnt="0"/>
      <dgm:spPr/>
    </dgm:pt>
    <dgm:pt modelId="{B7953B03-D909-4504-BE94-D871E2F40A4D}" type="pres">
      <dgm:prSet presAssocID="{184FE8FA-B03C-4228-A693-84B9934B1129}" presName="hierChild5" presStyleCnt="0"/>
      <dgm:spPr/>
    </dgm:pt>
    <dgm:pt modelId="{1C72AC9E-6B9A-45A7-856F-374D31213907}" type="pres">
      <dgm:prSet presAssocID="{85329782-F346-4C0F-9688-81D063039E48}" presName="hierChild5" presStyleCnt="0"/>
      <dgm:spPr/>
    </dgm:pt>
    <dgm:pt modelId="{EFB73484-9136-4B5D-BF63-213E11E8774E}" type="pres">
      <dgm:prSet presAssocID="{B9056E18-F096-4001-87C5-5D69B594951A}" presName="Name35" presStyleLbl="parChTrans1D4" presStyleIdx="7" presStyleCnt="26"/>
      <dgm:spPr/>
    </dgm:pt>
    <dgm:pt modelId="{D3A43709-7E3E-4777-979A-138F3397C9D9}" type="pres">
      <dgm:prSet presAssocID="{47C8ACF5-32AC-41BA-B9E7-1803C8633B84}" presName="hierRoot2" presStyleCnt="0">
        <dgm:presLayoutVars>
          <dgm:hierBranch/>
        </dgm:presLayoutVars>
      </dgm:prSet>
      <dgm:spPr/>
    </dgm:pt>
    <dgm:pt modelId="{4DDC7B1C-0474-4D8B-A99C-CD8DA3E7EA6C}" type="pres">
      <dgm:prSet presAssocID="{47C8ACF5-32AC-41BA-B9E7-1803C8633B84}" presName="rootComposite" presStyleCnt="0"/>
      <dgm:spPr/>
    </dgm:pt>
    <dgm:pt modelId="{11F59E5F-7C39-4EA2-A650-7991DD65C630}" type="pres">
      <dgm:prSet presAssocID="{47C8ACF5-32AC-41BA-B9E7-1803C8633B84}" presName="rootText" presStyleLbl="node4" presStyleIdx="7" presStyleCnt="26" custScaleX="34770" custScaleY="222218">
        <dgm:presLayoutVars>
          <dgm:chPref val="3"/>
        </dgm:presLayoutVars>
      </dgm:prSet>
      <dgm:spPr/>
    </dgm:pt>
    <dgm:pt modelId="{C2D2C9D0-AC81-4ECE-A184-C4FF5A613CB1}" type="pres">
      <dgm:prSet presAssocID="{47C8ACF5-32AC-41BA-B9E7-1803C8633B84}" presName="rootConnector" presStyleLbl="node4" presStyleIdx="7" presStyleCnt="26"/>
      <dgm:spPr/>
    </dgm:pt>
    <dgm:pt modelId="{9CC60512-1180-42B3-9C57-0CDBAAC00261}" type="pres">
      <dgm:prSet presAssocID="{47C8ACF5-32AC-41BA-B9E7-1803C8633B84}" presName="hierChild4" presStyleCnt="0"/>
      <dgm:spPr/>
    </dgm:pt>
    <dgm:pt modelId="{002308B2-E83D-424D-BC5A-C3528AC42A33}" type="pres">
      <dgm:prSet presAssocID="{4AC20ABD-862A-4B8F-9250-D0833D374574}" presName="Name35" presStyleLbl="parChTrans1D4" presStyleIdx="8" presStyleCnt="26"/>
      <dgm:spPr/>
    </dgm:pt>
    <dgm:pt modelId="{E3BC776F-8536-4E30-9687-4A1CC838511B}" type="pres">
      <dgm:prSet presAssocID="{1E042226-368F-4FD7-A787-1F710E5FAB53}" presName="hierRoot2" presStyleCnt="0">
        <dgm:presLayoutVars>
          <dgm:hierBranch val="init"/>
        </dgm:presLayoutVars>
      </dgm:prSet>
      <dgm:spPr/>
    </dgm:pt>
    <dgm:pt modelId="{B23C4C35-B54E-406A-8B3F-3186D71254D9}" type="pres">
      <dgm:prSet presAssocID="{1E042226-368F-4FD7-A787-1F710E5FAB53}" presName="rootComposite" presStyleCnt="0"/>
      <dgm:spPr/>
    </dgm:pt>
    <dgm:pt modelId="{2F5C60E7-3B52-4BF8-95A8-58CA879FC449}" type="pres">
      <dgm:prSet presAssocID="{1E042226-368F-4FD7-A787-1F710E5FAB53}" presName="rootText" presStyleLbl="node4" presStyleIdx="8" presStyleCnt="26" custScaleX="34770" custScaleY="222218">
        <dgm:presLayoutVars>
          <dgm:chPref val="3"/>
        </dgm:presLayoutVars>
      </dgm:prSet>
      <dgm:spPr/>
    </dgm:pt>
    <dgm:pt modelId="{746C3534-909B-4684-98F1-6942CB6622DB}" type="pres">
      <dgm:prSet presAssocID="{1E042226-368F-4FD7-A787-1F710E5FAB53}" presName="rootConnector" presStyleLbl="node4" presStyleIdx="8" presStyleCnt="26"/>
      <dgm:spPr/>
    </dgm:pt>
    <dgm:pt modelId="{5361C0F8-DDD1-4F05-A890-D65377F75611}" type="pres">
      <dgm:prSet presAssocID="{1E042226-368F-4FD7-A787-1F710E5FAB53}" presName="hierChild4" presStyleCnt="0"/>
      <dgm:spPr/>
    </dgm:pt>
    <dgm:pt modelId="{6201F73E-AD31-4AC0-BB0A-5ED15EF531D4}" type="pres">
      <dgm:prSet presAssocID="{1E042226-368F-4FD7-A787-1F710E5FAB53}" presName="hierChild5" presStyleCnt="0"/>
      <dgm:spPr/>
    </dgm:pt>
    <dgm:pt modelId="{515BA4B8-B5AB-45B3-8A1B-4FEE2EF605C8}" type="pres">
      <dgm:prSet presAssocID="{03126DEF-7C79-4518-8521-7F3B9E0B69C1}" presName="Name35" presStyleLbl="parChTrans1D4" presStyleIdx="9" presStyleCnt="26"/>
      <dgm:spPr/>
    </dgm:pt>
    <dgm:pt modelId="{EB8BDD82-3F4F-4C53-9732-76F7AC934580}" type="pres">
      <dgm:prSet presAssocID="{B96AF5B2-4E89-45DA-83FB-1D888BB89E6D}" presName="hierRoot2" presStyleCnt="0">
        <dgm:presLayoutVars>
          <dgm:hierBranch val="init"/>
        </dgm:presLayoutVars>
      </dgm:prSet>
      <dgm:spPr/>
    </dgm:pt>
    <dgm:pt modelId="{46383390-4A96-4812-A2FF-9185C916BFAB}" type="pres">
      <dgm:prSet presAssocID="{B96AF5B2-4E89-45DA-83FB-1D888BB89E6D}" presName="rootComposite" presStyleCnt="0"/>
      <dgm:spPr/>
    </dgm:pt>
    <dgm:pt modelId="{D4BB85FF-5FFA-4351-B632-0B387484100F}" type="pres">
      <dgm:prSet presAssocID="{B96AF5B2-4E89-45DA-83FB-1D888BB89E6D}" presName="rootText" presStyleLbl="node4" presStyleIdx="9" presStyleCnt="26" custScaleX="34770" custScaleY="222218">
        <dgm:presLayoutVars>
          <dgm:chPref val="3"/>
        </dgm:presLayoutVars>
      </dgm:prSet>
      <dgm:spPr/>
    </dgm:pt>
    <dgm:pt modelId="{9D119D59-A986-4838-B8E1-58110D5235B8}" type="pres">
      <dgm:prSet presAssocID="{B96AF5B2-4E89-45DA-83FB-1D888BB89E6D}" presName="rootConnector" presStyleLbl="node4" presStyleIdx="9" presStyleCnt="26"/>
      <dgm:spPr/>
    </dgm:pt>
    <dgm:pt modelId="{BF580345-6186-4D2B-B7D1-60828E60613B}" type="pres">
      <dgm:prSet presAssocID="{B96AF5B2-4E89-45DA-83FB-1D888BB89E6D}" presName="hierChild4" presStyleCnt="0"/>
      <dgm:spPr/>
    </dgm:pt>
    <dgm:pt modelId="{FBBCBD56-DAF5-4E9D-B8FE-AFA8C42B8F1E}" type="pres">
      <dgm:prSet presAssocID="{B96AF5B2-4E89-45DA-83FB-1D888BB89E6D}" presName="hierChild5" presStyleCnt="0"/>
      <dgm:spPr/>
    </dgm:pt>
    <dgm:pt modelId="{53FDF2A2-CD69-49DD-9572-FC1295E96DEA}" type="pres">
      <dgm:prSet presAssocID="{47C8ACF5-32AC-41BA-B9E7-1803C8633B84}" presName="hierChild5" presStyleCnt="0"/>
      <dgm:spPr/>
    </dgm:pt>
    <dgm:pt modelId="{46E6C76C-42F8-41FC-B91C-171B9FCAA8B3}" type="pres">
      <dgm:prSet presAssocID="{5F969E36-995B-4B2D-948B-5166B30CE71E}" presName="hierChild5" presStyleCnt="0"/>
      <dgm:spPr/>
    </dgm:pt>
    <dgm:pt modelId="{ADCC0497-5D6E-4902-BF2B-B13E2EA50697}" type="pres">
      <dgm:prSet presAssocID="{6A3C4B2E-4CC9-4DB7-B415-C2C7EDDBA547}" presName="Name35" presStyleLbl="parChTrans1D4" presStyleIdx="10" presStyleCnt="26"/>
      <dgm:spPr/>
    </dgm:pt>
    <dgm:pt modelId="{7F20AAFC-60A6-4D5B-987C-F5CC8E70D607}" type="pres">
      <dgm:prSet presAssocID="{A7D578E7-B581-479B-8969-570AF8D0EEFB}" presName="hierRoot2" presStyleCnt="0">
        <dgm:presLayoutVars>
          <dgm:hierBranch/>
        </dgm:presLayoutVars>
      </dgm:prSet>
      <dgm:spPr/>
    </dgm:pt>
    <dgm:pt modelId="{37027BEB-9C1F-4C66-B152-212407AC7491}" type="pres">
      <dgm:prSet presAssocID="{A7D578E7-B581-479B-8969-570AF8D0EEFB}" presName="rootComposite" presStyleCnt="0"/>
      <dgm:spPr/>
    </dgm:pt>
    <dgm:pt modelId="{39C882BA-AE5C-4E04-BB89-B3AE8208ACE3}" type="pres">
      <dgm:prSet presAssocID="{A7D578E7-B581-479B-8969-570AF8D0EEFB}" presName="rootText" presStyleLbl="node4" presStyleIdx="10" presStyleCnt="26" custScaleX="34770" custScaleY="222218">
        <dgm:presLayoutVars>
          <dgm:chPref val="3"/>
        </dgm:presLayoutVars>
      </dgm:prSet>
      <dgm:spPr/>
    </dgm:pt>
    <dgm:pt modelId="{F37CEA61-E6AB-4916-BA0A-8E7CDDB949CE}" type="pres">
      <dgm:prSet presAssocID="{A7D578E7-B581-479B-8969-570AF8D0EEFB}" presName="rootConnector" presStyleLbl="node4" presStyleIdx="10" presStyleCnt="26"/>
      <dgm:spPr/>
    </dgm:pt>
    <dgm:pt modelId="{ECCE297E-F124-4F4C-A346-44D82AC390A6}" type="pres">
      <dgm:prSet presAssocID="{A7D578E7-B581-479B-8969-570AF8D0EEFB}" presName="hierChild4" presStyleCnt="0"/>
      <dgm:spPr/>
    </dgm:pt>
    <dgm:pt modelId="{71CCE116-DEA9-48F6-AD96-4335981F7EDC}" type="pres">
      <dgm:prSet presAssocID="{AB8DAECB-EFEB-4260-BA45-88AA650BE67D}" presName="Name35" presStyleLbl="parChTrans1D4" presStyleIdx="11" presStyleCnt="26"/>
      <dgm:spPr/>
    </dgm:pt>
    <dgm:pt modelId="{2CD9DB64-2A43-4E59-B30E-E550CF031BA0}" type="pres">
      <dgm:prSet presAssocID="{C3313A1C-F46A-41FA-8A79-A83F178D9B88}" presName="hierRoot2" presStyleCnt="0">
        <dgm:presLayoutVars>
          <dgm:hierBranch val="init"/>
        </dgm:presLayoutVars>
      </dgm:prSet>
      <dgm:spPr/>
    </dgm:pt>
    <dgm:pt modelId="{3F71F250-ABB6-494C-9EDE-FE8BBBDEFD94}" type="pres">
      <dgm:prSet presAssocID="{C3313A1C-F46A-41FA-8A79-A83F178D9B88}" presName="rootComposite" presStyleCnt="0"/>
      <dgm:spPr/>
    </dgm:pt>
    <dgm:pt modelId="{382EF793-7D94-4F3B-B89C-0F548994FB53}" type="pres">
      <dgm:prSet presAssocID="{C3313A1C-F46A-41FA-8A79-A83F178D9B88}" presName="rootText" presStyleLbl="node4" presStyleIdx="11" presStyleCnt="26" custScaleX="34770" custScaleY="222218">
        <dgm:presLayoutVars>
          <dgm:chPref val="3"/>
        </dgm:presLayoutVars>
      </dgm:prSet>
      <dgm:spPr/>
    </dgm:pt>
    <dgm:pt modelId="{A2EE14A0-A2C3-4EDA-831C-8A8F912CE4D4}" type="pres">
      <dgm:prSet presAssocID="{C3313A1C-F46A-41FA-8A79-A83F178D9B88}" presName="rootConnector" presStyleLbl="node4" presStyleIdx="11" presStyleCnt="26"/>
      <dgm:spPr/>
    </dgm:pt>
    <dgm:pt modelId="{DCDD19A0-7646-426C-831E-1C7DF7596AF0}" type="pres">
      <dgm:prSet presAssocID="{C3313A1C-F46A-41FA-8A79-A83F178D9B88}" presName="hierChild4" presStyleCnt="0"/>
      <dgm:spPr/>
    </dgm:pt>
    <dgm:pt modelId="{3FD4D1A0-EA95-41E2-964F-902D0AFFFA38}" type="pres">
      <dgm:prSet presAssocID="{C3313A1C-F46A-41FA-8A79-A83F178D9B88}" presName="hierChild5" presStyleCnt="0"/>
      <dgm:spPr/>
    </dgm:pt>
    <dgm:pt modelId="{199E2AB1-8EC0-4120-A8C0-CC9B201303B0}" type="pres">
      <dgm:prSet presAssocID="{1BA0FE8C-EA44-43B5-92D6-5A11E53457BC}" presName="Name35" presStyleLbl="parChTrans1D4" presStyleIdx="12" presStyleCnt="26"/>
      <dgm:spPr/>
    </dgm:pt>
    <dgm:pt modelId="{DA6D6F10-F215-4999-A2E9-DA89871F7398}" type="pres">
      <dgm:prSet presAssocID="{88F1E506-D506-4283-9B7A-3CC0A84E28DD}" presName="hierRoot2" presStyleCnt="0">
        <dgm:presLayoutVars>
          <dgm:hierBranch val="init"/>
        </dgm:presLayoutVars>
      </dgm:prSet>
      <dgm:spPr/>
    </dgm:pt>
    <dgm:pt modelId="{0EF465EA-2E61-4FAB-9203-422F1F4B3783}" type="pres">
      <dgm:prSet presAssocID="{88F1E506-D506-4283-9B7A-3CC0A84E28DD}" presName="rootComposite" presStyleCnt="0"/>
      <dgm:spPr/>
    </dgm:pt>
    <dgm:pt modelId="{E61D60AA-0A53-47A3-8768-F96EF75372E1}" type="pres">
      <dgm:prSet presAssocID="{88F1E506-D506-4283-9B7A-3CC0A84E28DD}" presName="rootText" presStyleLbl="node4" presStyleIdx="12" presStyleCnt="26" custScaleX="34770" custScaleY="222218">
        <dgm:presLayoutVars>
          <dgm:chPref val="3"/>
        </dgm:presLayoutVars>
      </dgm:prSet>
      <dgm:spPr/>
    </dgm:pt>
    <dgm:pt modelId="{53A0FDB9-FC66-4E8B-AA6A-76DEDAAA065A}" type="pres">
      <dgm:prSet presAssocID="{88F1E506-D506-4283-9B7A-3CC0A84E28DD}" presName="rootConnector" presStyleLbl="node4" presStyleIdx="12" presStyleCnt="26"/>
      <dgm:spPr/>
    </dgm:pt>
    <dgm:pt modelId="{6C4175CF-074E-4398-90AB-EFAE166B2847}" type="pres">
      <dgm:prSet presAssocID="{88F1E506-D506-4283-9B7A-3CC0A84E28DD}" presName="hierChild4" presStyleCnt="0"/>
      <dgm:spPr/>
    </dgm:pt>
    <dgm:pt modelId="{E0202593-6E55-45BA-98D2-F6072382788D}" type="pres">
      <dgm:prSet presAssocID="{88F1E506-D506-4283-9B7A-3CC0A84E28DD}" presName="hierChild5" presStyleCnt="0"/>
      <dgm:spPr/>
    </dgm:pt>
    <dgm:pt modelId="{EC42E976-3C93-4993-B817-9D45FF4BD1FB}" type="pres">
      <dgm:prSet presAssocID="{A7D578E7-B581-479B-8969-570AF8D0EEFB}" presName="hierChild5" presStyleCnt="0"/>
      <dgm:spPr/>
    </dgm:pt>
    <dgm:pt modelId="{B92C2BBB-BE7C-4480-98DE-057D2361A837}" type="pres">
      <dgm:prSet presAssocID="{9189BD03-DAAD-4247-813F-93D3A94C663D}" presName="Name35" presStyleLbl="parChTrans1D4" presStyleIdx="13" presStyleCnt="26"/>
      <dgm:spPr/>
    </dgm:pt>
    <dgm:pt modelId="{F836EDC1-72DB-45BE-84FC-0390D60F0197}" type="pres">
      <dgm:prSet presAssocID="{ED732421-C339-431D-9C06-E494B3679E3A}" presName="hierRoot2" presStyleCnt="0">
        <dgm:presLayoutVars>
          <dgm:hierBranch/>
        </dgm:presLayoutVars>
      </dgm:prSet>
      <dgm:spPr/>
    </dgm:pt>
    <dgm:pt modelId="{789BBEFE-94C7-484F-A373-CD38873690BF}" type="pres">
      <dgm:prSet presAssocID="{ED732421-C339-431D-9C06-E494B3679E3A}" presName="rootComposite" presStyleCnt="0"/>
      <dgm:spPr/>
    </dgm:pt>
    <dgm:pt modelId="{2DFB0B2C-BB31-45AB-8E89-EE59028D4E66}" type="pres">
      <dgm:prSet presAssocID="{ED732421-C339-431D-9C06-E494B3679E3A}" presName="rootText" presStyleLbl="node4" presStyleIdx="13" presStyleCnt="26" custScaleX="34770" custScaleY="222218">
        <dgm:presLayoutVars>
          <dgm:chPref val="3"/>
        </dgm:presLayoutVars>
      </dgm:prSet>
      <dgm:spPr/>
    </dgm:pt>
    <dgm:pt modelId="{8640D997-1DD4-4F7B-B645-38816F367A92}" type="pres">
      <dgm:prSet presAssocID="{ED732421-C339-431D-9C06-E494B3679E3A}" presName="rootConnector" presStyleLbl="node4" presStyleIdx="13" presStyleCnt="26"/>
      <dgm:spPr/>
    </dgm:pt>
    <dgm:pt modelId="{41511038-9615-4200-8018-9DD0C313B7F2}" type="pres">
      <dgm:prSet presAssocID="{ED732421-C339-431D-9C06-E494B3679E3A}" presName="hierChild4" presStyleCnt="0"/>
      <dgm:spPr/>
    </dgm:pt>
    <dgm:pt modelId="{6DBC44DE-E5B6-4236-B08A-74BEF820D7C8}" type="pres">
      <dgm:prSet presAssocID="{395EF5E5-D53A-4502-9F96-3D87E97E215B}" presName="Name35" presStyleLbl="parChTrans1D4" presStyleIdx="14" presStyleCnt="26"/>
      <dgm:spPr/>
    </dgm:pt>
    <dgm:pt modelId="{3D88FBBD-CA21-4D55-935C-EB213BFA98D9}" type="pres">
      <dgm:prSet presAssocID="{3F687E65-6678-4FDF-A4DD-F20D670B9AF2}" presName="hierRoot2" presStyleCnt="0">
        <dgm:presLayoutVars>
          <dgm:hierBranch/>
        </dgm:presLayoutVars>
      </dgm:prSet>
      <dgm:spPr/>
    </dgm:pt>
    <dgm:pt modelId="{A9B26AE4-2305-4C36-8C01-29F2169A4E15}" type="pres">
      <dgm:prSet presAssocID="{3F687E65-6678-4FDF-A4DD-F20D670B9AF2}" presName="rootComposite" presStyleCnt="0"/>
      <dgm:spPr/>
    </dgm:pt>
    <dgm:pt modelId="{3D517994-5D4D-4B6A-A800-844C5DBB01B9}" type="pres">
      <dgm:prSet presAssocID="{3F687E65-6678-4FDF-A4DD-F20D670B9AF2}" presName="rootText" presStyleLbl="node4" presStyleIdx="14" presStyleCnt="26" custScaleX="34770" custScaleY="222218">
        <dgm:presLayoutVars>
          <dgm:chPref val="3"/>
        </dgm:presLayoutVars>
      </dgm:prSet>
      <dgm:spPr/>
    </dgm:pt>
    <dgm:pt modelId="{53BDD484-54D8-4884-8B25-DFD727A8CA5B}" type="pres">
      <dgm:prSet presAssocID="{3F687E65-6678-4FDF-A4DD-F20D670B9AF2}" presName="rootConnector" presStyleLbl="node4" presStyleIdx="14" presStyleCnt="26"/>
      <dgm:spPr/>
    </dgm:pt>
    <dgm:pt modelId="{9FD14BA7-3A23-4186-8BE4-B132449CD116}" type="pres">
      <dgm:prSet presAssocID="{3F687E65-6678-4FDF-A4DD-F20D670B9AF2}" presName="hierChild4" presStyleCnt="0"/>
      <dgm:spPr/>
    </dgm:pt>
    <dgm:pt modelId="{2B0A5123-FA2B-4E5F-BC55-E33ED9FEB070}" type="pres">
      <dgm:prSet presAssocID="{2394AE1C-0DE3-4A7C-AD0E-216F37E90B10}" presName="Name35" presStyleLbl="parChTrans1D4" presStyleIdx="15" presStyleCnt="26"/>
      <dgm:spPr/>
    </dgm:pt>
    <dgm:pt modelId="{FD85B341-4985-4B80-8C8D-ABDE48838FD1}" type="pres">
      <dgm:prSet presAssocID="{BEA3DBD1-B878-4B32-8EA6-B39188DC25E5}" presName="hierRoot2" presStyleCnt="0">
        <dgm:presLayoutVars>
          <dgm:hierBranch val="init"/>
        </dgm:presLayoutVars>
      </dgm:prSet>
      <dgm:spPr/>
    </dgm:pt>
    <dgm:pt modelId="{085DC126-BD35-48DC-9412-27E0BF114286}" type="pres">
      <dgm:prSet presAssocID="{BEA3DBD1-B878-4B32-8EA6-B39188DC25E5}" presName="rootComposite" presStyleCnt="0"/>
      <dgm:spPr/>
    </dgm:pt>
    <dgm:pt modelId="{296AFB2D-8893-4E15-A020-F43999704314}" type="pres">
      <dgm:prSet presAssocID="{BEA3DBD1-B878-4B32-8EA6-B39188DC25E5}" presName="rootText" presStyleLbl="node4" presStyleIdx="15" presStyleCnt="26" custScaleX="34770" custScaleY="222218">
        <dgm:presLayoutVars>
          <dgm:chPref val="3"/>
        </dgm:presLayoutVars>
      </dgm:prSet>
      <dgm:spPr/>
    </dgm:pt>
    <dgm:pt modelId="{4BED2A54-AFCC-4B60-8E90-267ACC813593}" type="pres">
      <dgm:prSet presAssocID="{BEA3DBD1-B878-4B32-8EA6-B39188DC25E5}" presName="rootConnector" presStyleLbl="node4" presStyleIdx="15" presStyleCnt="26"/>
      <dgm:spPr/>
    </dgm:pt>
    <dgm:pt modelId="{C15F2183-8A28-4EFD-BCF9-084ABD3FB098}" type="pres">
      <dgm:prSet presAssocID="{BEA3DBD1-B878-4B32-8EA6-B39188DC25E5}" presName="hierChild4" presStyleCnt="0"/>
      <dgm:spPr/>
    </dgm:pt>
    <dgm:pt modelId="{EB9BD3D2-1A17-44C1-8CB6-315F36FA19AB}" type="pres">
      <dgm:prSet presAssocID="{BEA3DBD1-B878-4B32-8EA6-B39188DC25E5}" presName="hierChild5" presStyleCnt="0"/>
      <dgm:spPr/>
    </dgm:pt>
    <dgm:pt modelId="{204FA557-A83F-40BB-81AF-0B8DE37F95C1}" type="pres">
      <dgm:prSet presAssocID="{245E0107-3EBE-46A4-B2F3-FC093D98666D}" presName="Name35" presStyleLbl="parChTrans1D4" presStyleIdx="16" presStyleCnt="26"/>
      <dgm:spPr/>
    </dgm:pt>
    <dgm:pt modelId="{EB87CE22-6166-404D-9C52-142A517077D8}" type="pres">
      <dgm:prSet presAssocID="{61286589-98A8-452C-BA69-7CB14F6E7587}" presName="hierRoot2" presStyleCnt="0">
        <dgm:presLayoutVars>
          <dgm:hierBranch val="init"/>
        </dgm:presLayoutVars>
      </dgm:prSet>
      <dgm:spPr/>
    </dgm:pt>
    <dgm:pt modelId="{DA4CFBB5-C28A-4A74-8442-A54A7FD3A895}" type="pres">
      <dgm:prSet presAssocID="{61286589-98A8-452C-BA69-7CB14F6E7587}" presName="rootComposite" presStyleCnt="0"/>
      <dgm:spPr/>
    </dgm:pt>
    <dgm:pt modelId="{8D3AF831-6DFA-4B52-B417-A9F353CC5926}" type="pres">
      <dgm:prSet presAssocID="{61286589-98A8-452C-BA69-7CB14F6E7587}" presName="rootText" presStyleLbl="node4" presStyleIdx="16" presStyleCnt="26" custScaleX="34770" custScaleY="222218">
        <dgm:presLayoutVars>
          <dgm:chPref val="3"/>
        </dgm:presLayoutVars>
      </dgm:prSet>
      <dgm:spPr/>
    </dgm:pt>
    <dgm:pt modelId="{0B35645E-BA00-470F-9D72-2B0FA4424583}" type="pres">
      <dgm:prSet presAssocID="{61286589-98A8-452C-BA69-7CB14F6E7587}" presName="rootConnector" presStyleLbl="node4" presStyleIdx="16" presStyleCnt="26"/>
      <dgm:spPr/>
    </dgm:pt>
    <dgm:pt modelId="{AA33FEF9-0353-4E6A-8E13-9764CDF0505D}" type="pres">
      <dgm:prSet presAssocID="{61286589-98A8-452C-BA69-7CB14F6E7587}" presName="hierChild4" presStyleCnt="0"/>
      <dgm:spPr/>
    </dgm:pt>
    <dgm:pt modelId="{3AC55FF2-4F4D-4FF8-9029-BA0D279D2E6D}" type="pres">
      <dgm:prSet presAssocID="{61286589-98A8-452C-BA69-7CB14F6E7587}" presName="hierChild5" presStyleCnt="0"/>
      <dgm:spPr/>
    </dgm:pt>
    <dgm:pt modelId="{4EFCD830-7787-4090-AD12-F69D119DAC00}" type="pres">
      <dgm:prSet presAssocID="{3F687E65-6678-4FDF-A4DD-F20D670B9AF2}" presName="hierChild5" presStyleCnt="0"/>
      <dgm:spPr/>
    </dgm:pt>
    <dgm:pt modelId="{31C566F9-1D8B-40ED-B57F-9521ADBDE4C9}" type="pres">
      <dgm:prSet presAssocID="{E7A7E6CA-4A74-4752-A85D-30AA22F307FD}" presName="Name35" presStyleLbl="parChTrans1D4" presStyleIdx="17" presStyleCnt="26"/>
      <dgm:spPr/>
    </dgm:pt>
    <dgm:pt modelId="{EFE79B19-09FA-4200-8558-C82C58559A99}" type="pres">
      <dgm:prSet presAssocID="{82B343BC-CD28-442D-82CD-30D17D2617F1}" presName="hierRoot2" presStyleCnt="0">
        <dgm:presLayoutVars>
          <dgm:hierBranch/>
        </dgm:presLayoutVars>
      </dgm:prSet>
      <dgm:spPr/>
    </dgm:pt>
    <dgm:pt modelId="{981F2D0E-898C-4DB5-BCC0-460F48DC53FF}" type="pres">
      <dgm:prSet presAssocID="{82B343BC-CD28-442D-82CD-30D17D2617F1}" presName="rootComposite" presStyleCnt="0"/>
      <dgm:spPr/>
    </dgm:pt>
    <dgm:pt modelId="{C63579FF-18B7-48CE-9D1A-E64E7042B897}" type="pres">
      <dgm:prSet presAssocID="{82B343BC-CD28-442D-82CD-30D17D2617F1}" presName="rootText" presStyleLbl="node4" presStyleIdx="17" presStyleCnt="26" custScaleX="34770" custScaleY="222218">
        <dgm:presLayoutVars>
          <dgm:chPref val="3"/>
        </dgm:presLayoutVars>
      </dgm:prSet>
      <dgm:spPr/>
    </dgm:pt>
    <dgm:pt modelId="{C97DAEE9-F04B-4D94-9BBF-06D5C5BC0866}" type="pres">
      <dgm:prSet presAssocID="{82B343BC-CD28-442D-82CD-30D17D2617F1}" presName="rootConnector" presStyleLbl="node4" presStyleIdx="17" presStyleCnt="26"/>
      <dgm:spPr/>
    </dgm:pt>
    <dgm:pt modelId="{1E7CB3E6-56F7-4FB5-9473-5CC25DE98E12}" type="pres">
      <dgm:prSet presAssocID="{82B343BC-CD28-442D-82CD-30D17D2617F1}" presName="hierChild4" presStyleCnt="0"/>
      <dgm:spPr/>
    </dgm:pt>
    <dgm:pt modelId="{C351D9FC-192C-4E94-B2A3-171FFE6EB873}" type="pres">
      <dgm:prSet presAssocID="{5585E3D3-39CF-4867-BB2F-675C5DFF0FA9}" presName="Name35" presStyleLbl="parChTrans1D4" presStyleIdx="18" presStyleCnt="26"/>
      <dgm:spPr/>
    </dgm:pt>
    <dgm:pt modelId="{CD20BD51-1260-4224-82A3-4A069685D006}" type="pres">
      <dgm:prSet presAssocID="{80EF32DC-7EFD-40DA-9CDD-8AC81E523354}" presName="hierRoot2" presStyleCnt="0">
        <dgm:presLayoutVars>
          <dgm:hierBranch val="init"/>
        </dgm:presLayoutVars>
      </dgm:prSet>
      <dgm:spPr/>
    </dgm:pt>
    <dgm:pt modelId="{DAFCE52F-CE24-4160-ACD8-D134BC237B17}" type="pres">
      <dgm:prSet presAssocID="{80EF32DC-7EFD-40DA-9CDD-8AC81E523354}" presName="rootComposite" presStyleCnt="0"/>
      <dgm:spPr/>
    </dgm:pt>
    <dgm:pt modelId="{8B5E8A26-2DBC-45BA-A79A-8825249293DD}" type="pres">
      <dgm:prSet presAssocID="{80EF32DC-7EFD-40DA-9CDD-8AC81E523354}" presName="rootText" presStyleLbl="node4" presStyleIdx="18" presStyleCnt="26" custScaleX="34770" custScaleY="222218">
        <dgm:presLayoutVars>
          <dgm:chPref val="3"/>
        </dgm:presLayoutVars>
      </dgm:prSet>
      <dgm:spPr/>
    </dgm:pt>
    <dgm:pt modelId="{76B6C909-66BC-4758-A942-77AAF12AC737}" type="pres">
      <dgm:prSet presAssocID="{80EF32DC-7EFD-40DA-9CDD-8AC81E523354}" presName="rootConnector" presStyleLbl="node4" presStyleIdx="18" presStyleCnt="26"/>
      <dgm:spPr/>
    </dgm:pt>
    <dgm:pt modelId="{918DAF5D-7948-4E34-860A-D79EED01BC80}" type="pres">
      <dgm:prSet presAssocID="{80EF32DC-7EFD-40DA-9CDD-8AC81E523354}" presName="hierChild4" presStyleCnt="0"/>
      <dgm:spPr/>
    </dgm:pt>
    <dgm:pt modelId="{C38B955D-CFF7-4E01-AC90-FFC715B0F28A}" type="pres">
      <dgm:prSet presAssocID="{80EF32DC-7EFD-40DA-9CDD-8AC81E523354}" presName="hierChild5" presStyleCnt="0"/>
      <dgm:spPr/>
    </dgm:pt>
    <dgm:pt modelId="{A389EE4E-0E93-4FCB-905B-0C908779C631}" type="pres">
      <dgm:prSet presAssocID="{98579E60-9462-476E-859D-C04A08A90641}" presName="Name35" presStyleLbl="parChTrans1D4" presStyleIdx="19" presStyleCnt="26"/>
      <dgm:spPr/>
    </dgm:pt>
    <dgm:pt modelId="{1CDB2654-7827-45FD-B054-388E03958110}" type="pres">
      <dgm:prSet presAssocID="{1E80999C-6302-4F0D-A8E9-4470990628BE}" presName="hierRoot2" presStyleCnt="0">
        <dgm:presLayoutVars>
          <dgm:hierBranch val="init"/>
        </dgm:presLayoutVars>
      </dgm:prSet>
      <dgm:spPr/>
    </dgm:pt>
    <dgm:pt modelId="{CA350368-89C7-450F-AF20-BF64E66D64FB}" type="pres">
      <dgm:prSet presAssocID="{1E80999C-6302-4F0D-A8E9-4470990628BE}" presName="rootComposite" presStyleCnt="0"/>
      <dgm:spPr/>
    </dgm:pt>
    <dgm:pt modelId="{021E3E24-2139-4A48-86CE-3611EC1BE134}" type="pres">
      <dgm:prSet presAssocID="{1E80999C-6302-4F0D-A8E9-4470990628BE}" presName="rootText" presStyleLbl="node4" presStyleIdx="19" presStyleCnt="26" custScaleX="34770" custScaleY="222218">
        <dgm:presLayoutVars>
          <dgm:chPref val="3"/>
        </dgm:presLayoutVars>
      </dgm:prSet>
      <dgm:spPr/>
    </dgm:pt>
    <dgm:pt modelId="{DF0187BC-1654-49E8-B408-83944CF4982C}" type="pres">
      <dgm:prSet presAssocID="{1E80999C-6302-4F0D-A8E9-4470990628BE}" presName="rootConnector" presStyleLbl="node4" presStyleIdx="19" presStyleCnt="26"/>
      <dgm:spPr/>
    </dgm:pt>
    <dgm:pt modelId="{0B0C4574-5664-4515-836D-8D8E2ECB5D4C}" type="pres">
      <dgm:prSet presAssocID="{1E80999C-6302-4F0D-A8E9-4470990628BE}" presName="hierChild4" presStyleCnt="0"/>
      <dgm:spPr/>
    </dgm:pt>
    <dgm:pt modelId="{9D7E7D51-4C2C-44B4-B1EF-29F9B0EE4FFE}" type="pres">
      <dgm:prSet presAssocID="{1E80999C-6302-4F0D-A8E9-4470990628BE}" presName="hierChild5" presStyleCnt="0"/>
      <dgm:spPr/>
    </dgm:pt>
    <dgm:pt modelId="{1AF7B959-815A-440E-982C-EC287DCCD9DA}" type="pres">
      <dgm:prSet presAssocID="{82B343BC-CD28-442D-82CD-30D17D2617F1}" presName="hierChild5" presStyleCnt="0"/>
      <dgm:spPr/>
    </dgm:pt>
    <dgm:pt modelId="{3E5ABE3D-AD6C-489F-A80E-8554F3923741}" type="pres">
      <dgm:prSet presAssocID="{ED732421-C339-431D-9C06-E494B3679E3A}" presName="hierChild5" presStyleCnt="0"/>
      <dgm:spPr/>
    </dgm:pt>
    <dgm:pt modelId="{C2362095-9BDA-4C26-9B6B-1F2A90FC119B}" type="pres">
      <dgm:prSet presAssocID="{44018AAF-C91D-44D5-B3ED-C70D525C33C9}" presName="Name35" presStyleLbl="parChTrans1D4" presStyleIdx="20" presStyleCnt="26"/>
      <dgm:spPr/>
    </dgm:pt>
    <dgm:pt modelId="{72C369BC-B9B9-48CB-B28E-FF2FD352FD2E}" type="pres">
      <dgm:prSet presAssocID="{309E357B-3254-4521-938B-F0E3E6EF9E66}" presName="hierRoot2" presStyleCnt="0">
        <dgm:presLayoutVars>
          <dgm:hierBranch/>
        </dgm:presLayoutVars>
      </dgm:prSet>
      <dgm:spPr/>
    </dgm:pt>
    <dgm:pt modelId="{56E16473-433D-4C46-BE17-56AE8A829955}" type="pres">
      <dgm:prSet presAssocID="{309E357B-3254-4521-938B-F0E3E6EF9E66}" presName="rootComposite" presStyleCnt="0"/>
      <dgm:spPr/>
    </dgm:pt>
    <dgm:pt modelId="{2249678A-F78D-480C-832F-EC6396B44B56}" type="pres">
      <dgm:prSet presAssocID="{309E357B-3254-4521-938B-F0E3E6EF9E66}" presName="rootText" presStyleLbl="node4" presStyleIdx="20" presStyleCnt="26" custScaleX="34770" custScaleY="222218">
        <dgm:presLayoutVars>
          <dgm:chPref val="3"/>
        </dgm:presLayoutVars>
      </dgm:prSet>
      <dgm:spPr/>
    </dgm:pt>
    <dgm:pt modelId="{8877D9D4-6948-453D-A848-8E0E2E82613B}" type="pres">
      <dgm:prSet presAssocID="{309E357B-3254-4521-938B-F0E3E6EF9E66}" presName="rootConnector" presStyleLbl="node4" presStyleIdx="20" presStyleCnt="26"/>
      <dgm:spPr/>
    </dgm:pt>
    <dgm:pt modelId="{7524A8DE-3B79-4401-9ED4-D020B988679D}" type="pres">
      <dgm:prSet presAssocID="{309E357B-3254-4521-938B-F0E3E6EF9E66}" presName="hierChild4" presStyleCnt="0"/>
      <dgm:spPr/>
    </dgm:pt>
    <dgm:pt modelId="{440E1684-1D17-4618-9E42-6AE9FB144423}" type="pres">
      <dgm:prSet presAssocID="{E700DC80-5AD2-4C5E-A25C-AAF73FC2ABF8}" presName="Name35" presStyleLbl="parChTrans1D4" presStyleIdx="21" presStyleCnt="26"/>
      <dgm:spPr/>
    </dgm:pt>
    <dgm:pt modelId="{3BC1525F-DCB1-45CD-BF72-E0A3AA7B6781}" type="pres">
      <dgm:prSet presAssocID="{402B132E-CAF2-4166-9E6B-F3BAE1D35E75}" presName="hierRoot2" presStyleCnt="0">
        <dgm:presLayoutVars>
          <dgm:hierBranch val="init"/>
        </dgm:presLayoutVars>
      </dgm:prSet>
      <dgm:spPr/>
    </dgm:pt>
    <dgm:pt modelId="{14A076CE-C6C7-44A7-94B1-2DB944525DAA}" type="pres">
      <dgm:prSet presAssocID="{402B132E-CAF2-4166-9E6B-F3BAE1D35E75}" presName="rootComposite" presStyleCnt="0"/>
      <dgm:spPr/>
    </dgm:pt>
    <dgm:pt modelId="{47911E1A-5F99-45ED-93E7-56F3CF105966}" type="pres">
      <dgm:prSet presAssocID="{402B132E-CAF2-4166-9E6B-F3BAE1D35E75}" presName="rootText" presStyleLbl="node4" presStyleIdx="21" presStyleCnt="26" custScaleX="34770" custScaleY="222218">
        <dgm:presLayoutVars>
          <dgm:chPref val="3"/>
        </dgm:presLayoutVars>
      </dgm:prSet>
      <dgm:spPr/>
    </dgm:pt>
    <dgm:pt modelId="{64DA8875-6C6B-4D94-B5CB-65F2DB7B3C9B}" type="pres">
      <dgm:prSet presAssocID="{402B132E-CAF2-4166-9E6B-F3BAE1D35E75}" presName="rootConnector" presStyleLbl="node4" presStyleIdx="21" presStyleCnt="26"/>
      <dgm:spPr/>
    </dgm:pt>
    <dgm:pt modelId="{12780F7B-D696-47F9-9EC0-C8D0C4ACE2D7}" type="pres">
      <dgm:prSet presAssocID="{402B132E-CAF2-4166-9E6B-F3BAE1D35E75}" presName="hierChild4" presStyleCnt="0"/>
      <dgm:spPr/>
    </dgm:pt>
    <dgm:pt modelId="{465BCD83-6B3B-4E03-9483-6D916E961D55}" type="pres">
      <dgm:prSet presAssocID="{402B132E-CAF2-4166-9E6B-F3BAE1D35E75}" presName="hierChild5" presStyleCnt="0"/>
      <dgm:spPr/>
    </dgm:pt>
    <dgm:pt modelId="{99628130-BADE-4873-8BE8-A46D636E39F4}" type="pres">
      <dgm:prSet presAssocID="{A585537D-4947-491F-A08F-22A943082718}" presName="Name35" presStyleLbl="parChTrans1D4" presStyleIdx="22" presStyleCnt="26"/>
      <dgm:spPr/>
    </dgm:pt>
    <dgm:pt modelId="{34E41858-2D8F-4830-9F72-78DA59451B97}" type="pres">
      <dgm:prSet presAssocID="{844524F3-0111-48DC-BEC6-48F02BD0FE0D}" presName="hierRoot2" presStyleCnt="0">
        <dgm:presLayoutVars>
          <dgm:hierBranch val="init"/>
        </dgm:presLayoutVars>
      </dgm:prSet>
      <dgm:spPr/>
    </dgm:pt>
    <dgm:pt modelId="{42BDD87C-D340-4569-AAC9-5D1554B18D08}" type="pres">
      <dgm:prSet presAssocID="{844524F3-0111-48DC-BEC6-48F02BD0FE0D}" presName="rootComposite" presStyleCnt="0"/>
      <dgm:spPr/>
    </dgm:pt>
    <dgm:pt modelId="{9952D3C1-F1DF-4737-9B54-2235BD20F272}" type="pres">
      <dgm:prSet presAssocID="{844524F3-0111-48DC-BEC6-48F02BD0FE0D}" presName="rootText" presStyleLbl="node4" presStyleIdx="22" presStyleCnt="26" custScaleX="34770" custScaleY="222218">
        <dgm:presLayoutVars>
          <dgm:chPref val="3"/>
        </dgm:presLayoutVars>
      </dgm:prSet>
      <dgm:spPr/>
    </dgm:pt>
    <dgm:pt modelId="{B9DC4BB1-16C3-47B5-ADFC-2B3AC27450C1}" type="pres">
      <dgm:prSet presAssocID="{844524F3-0111-48DC-BEC6-48F02BD0FE0D}" presName="rootConnector" presStyleLbl="node4" presStyleIdx="22" presStyleCnt="26"/>
      <dgm:spPr/>
    </dgm:pt>
    <dgm:pt modelId="{518EEE5F-B3DE-4252-8922-8F255C544707}" type="pres">
      <dgm:prSet presAssocID="{844524F3-0111-48DC-BEC6-48F02BD0FE0D}" presName="hierChild4" presStyleCnt="0"/>
      <dgm:spPr/>
    </dgm:pt>
    <dgm:pt modelId="{C0127AEE-037F-48F0-B0CA-0D79D7BB22F4}" type="pres">
      <dgm:prSet presAssocID="{844524F3-0111-48DC-BEC6-48F02BD0FE0D}" presName="hierChild5" presStyleCnt="0"/>
      <dgm:spPr/>
    </dgm:pt>
    <dgm:pt modelId="{087ACABB-A133-4E82-96D8-A80D4728AA7A}" type="pres">
      <dgm:prSet presAssocID="{309E357B-3254-4521-938B-F0E3E6EF9E66}" presName="hierChild5" presStyleCnt="0"/>
      <dgm:spPr/>
    </dgm:pt>
    <dgm:pt modelId="{E50E2284-F54E-4F9F-B41E-C1A55AA81BD3}" type="pres">
      <dgm:prSet presAssocID="{3C40DD87-B713-4493-AE25-3AD5BA9B817F}" presName="Name35" presStyleLbl="parChTrans1D4" presStyleIdx="23" presStyleCnt="26"/>
      <dgm:spPr/>
    </dgm:pt>
    <dgm:pt modelId="{2A4904D3-28F9-4CAA-82D4-43457B51537F}" type="pres">
      <dgm:prSet presAssocID="{9078822D-BC42-44F4-A768-8150D6CED7E7}" presName="hierRoot2" presStyleCnt="0">
        <dgm:presLayoutVars>
          <dgm:hierBranch/>
        </dgm:presLayoutVars>
      </dgm:prSet>
      <dgm:spPr/>
    </dgm:pt>
    <dgm:pt modelId="{4232BACB-FF32-47D5-AEC5-EB5027431538}" type="pres">
      <dgm:prSet presAssocID="{9078822D-BC42-44F4-A768-8150D6CED7E7}" presName="rootComposite" presStyleCnt="0"/>
      <dgm:spPr/>
    </dgm:pt>
    <dgm:pt modelId="{CB19355C-2106-4BB9-94D8-14F28DE9E2EE}" type="pres">
      <dgm:prSet presAssocID="{9078822D-BC42-44F4-A768-8150D6CED7E7}" presName="rootText" presStyleLbl="node4" presStyleIdx="23" presStyleCnt="26" custScaleX="34770" custScaleY="222218">
        <dgm:presLayoutVars>
          <dgm:chPref val="3"/>
        </dgm:presLayoutVars>
      </dgm:prSet>
      <dgm:spPr/>
    </dgm:pt>
    <dgm:pt modelId="{A6EAAB52-85CF-4397-A231-F66C0AD202DD}" type="pres">
      <dgm:prSet presAssocID="{9078822D-BC42-44F4-A768-8150D6CED7E7}" presName="rootConnector" presStyleLbl="node4" presStyleIdx="23" presStyleCnt="26"/>
      <dgm:spPr/>
    </dgm:pt>
    <dgm:pt modelId="{E226DEF8-ED86-473B-BEC6-664D7F55CD6C}" type="pres">
      <dgm:prSet presAssocID="{9078822D-BC42-44F4-A768-8150D6CED7E7}" presName="hierChild4" presStyleCnt="0"/>
      <dgm:spPr/>
    </dgm:pt>
    <dgm:pt modelId="{8973C3E7-9B40-4665-A6BE-7E5CDCE963AE}" type="pres">
      <dgm:prSet presAssocID="{EC0FFA83-29BA-4035-B159-DF6AAB7B4947}" presName="Name35" presStyleLbl="parChTrans1D4" presStyleIdx="24" presStyleCnt="26"/>
      <dgm:spPr/>
    </dgm:pt>
    <dgm:pt modelId="{78A75982-29B0-423F-8522-538DF7B83958}" type="pres">
      <dgm:prSet presAssocID="{38EBBD44-A6E1-403D-828E-07CED25203DA}" presName="hierRoot2" presStyleCnt="0">
        <dgm:presLayoutVars>
          <dgm:hierBranch val="init"/>
        </dgm:presLayoutVars>
      </dgm:prSet>
      <dgm:spPr/>
    </dgm:pt>
    <dgm:pt modelId="{BDE8C3A6-2956-4FC3-9486-19F25E9323A8}" type="pres">
      <dgm:prSet presAssocID="{38EBBD44-A6E1-403D-828E-07CED25203DA}" presName="rootComposite" presStyleCnt="0"/>
      <dgm:spPr/>
    </dgm:pt>
    <dgm:pt modelId="{CA57A2BB-BA45-4389-BA31-2710E165C369}" type="pres">
      <dgm:prSet presAssocID="{38EBBD44-A6E1-403D-828E-07CED25203DA}" presName="rootText" presStyleLbl="node4" presStyleIdx="24" presStyleCnt="26" custScaleX="34770" custScaleY="222218">
        <dgm:presLayoutVars>
          <dgm:chPref val="3"/>
        </dgm:presLayoutVars>
      </dgm:prSet>
      <dgm:spPr/>
    </dgm:pt>
    <dgm:pt modelId="{6280F2C1-A6D1-4BFF-94A4-53D99028C81D}" type="pres">
      <dgm:prSet presAssocID="{38EBBD44-A6E1-403D-828E-07CED25203DA}" presName="rootConnector" presStyleLbl="node4" presStyleIdx="24" presStyleCnt="26"/>
      <dgm:spPr/>
    </dgm:pt>
    <dgm:pt modelId="{8E01DF00-68BD-4D53-97C5-AF481D115EF9}" type="pres">
      <dgm:prSet presAssocID="{38EBBD44-A6E1-403D-828E-07CED25203DA}" presName="hierChild4" presStyleCnt="0"/>
      <dgm:spPr/>
    </dgm:pt>
    <dgm:pt modelId="{28F34AFB-ABBB-47EF-B46E-5E7DDB11C618}" type="pres">
      <dgm:prSet presAssocID="{38EBBD44-A6E1-403D-828E-07CED25203DA}" presName="hierChild5" presStyleCnt="0"/>
      <dgm:spPr/>
    </dgm:pt>
    <dgm:pt modelId="{209C2A64-E9D9-49CD-8DFA-FDB173AB388B}" type="pres">
      <dgm:prSet presAssocID="{9DAB7A60-EF82-4736-B8FD-C126470D0CA2}" presName="Name35" presStyleLbl="parChTrans1D4" presStyleIdx="25" presStyleCnt="26"/>
      <dgm:spPr/>
    </dgm:pt>
    <dgm:pt modelId="{EBF3765F-86D5-4E4E-B603-1CAB37D44C5D}" type="pres">
      <dgm:prSet presAssocID="{6B4BF11C-7672-47A2-80DA-89178B94D05D}" presName="hierRoot2" presStyleCnt="0">
        <dgm:presLayoutVars>
          <dgm:hierBranch val="init"/>
        </dgm:presLayoutVars>
      </dgm:prSet>
      <dgm:spPr/>
    </dgm:pt>
    <dgm:pt modelId="{AF9CF1BF-7F0B-49C3-A5B3-D87266B2DBCC}" type="pres">
      <dgm:prSet presAssocID="{6B4BF11C-7672-47A2-80DA-89178B94D05D}" presName="rootComposite" presStyleCnt="0"/>
      <dgm:spPr/>
    </dgm:pt>
    <dgm:pt modelId="{14C39C32-B30A-4085-8DA8-7ABED69D4790}" type="pres">
      <dgm:prSet presAssocID="{6B4BF11C-7672-47A2-80DA-89178B94D05D}" presName="rootText" presStyleLbl="node4" presStyleIdx="25" presStyleCnt="26" custScaleX="34770" custScaleY="222218">
        <dgm:presLayoutVars>
          <dgm:chPref val="3"/>
        </dgm:presLayoutVars>
      </dgm:prSet>
      <dgm:spPr/>
    </dgm:pt>
    <dgm:pt modelId="{81995308-F317-494C-9E62-80601EA975CB}" type="pres">
      <dgm:prSet presAssocID="{6B4BF11C-7672-47A2-80DA-89178B94D05D}" presName="rootConnector" presStyleLbl="node4" presStyleIdx="25" presStyleCnt="26"/>
      <dgm:spPr/>
    </dgm:pt>
    <dgm:pt modelId="{D8910563-8E45-458E-B258-E375F3632EAC}" type="pres">
      <dgm:prSet presAssocID="{6B4BF11C-7672-47A2-80DA-89178B94D05D}" presName="hierChild4" presStyleCnt="0"/>
      <dgm:spPr/>
    </dgm:pt>
    <dgm:pt modelId="{77970ACB-C669-449C-A486-FFDFE1464D39}" type="pres">
      <dgm:prSet presAssocID="{6B4BF11C-7672-47A2-80DA-89178B94D05D}" presName="hierChild5" presStyleCnt="0"/>
      <dgm:spPr/>
    </dgm:pt>
    <dgm:pt modelId="{A04ADCD4-6DE0-4220-8119-D6F2E1B7E9EC}" type="pres">
      <dgm:prSet presAssocID="{9078822D-BC42-44F4-A768-8150D6CED7E7}" presName="hierChild5" presStyleCnt="0"/>
      <dgm:spPr/>
    </dgm:pt>
    <dgm:pt modelId="{95685F00-A0E8-4A3C-96FE-211BFDEFEAF2}" type="pres">
      <dgm:prSet presAssocID="{0086FF48-792F-4386-92D8-42FFA5897DC1}" presName="hierChild5" presStyleCnt="0"/>
      <dgm:spPr/>
    </dgm:pt>
    <dgm:pt modelId="{1A677AB0-3728-4022-8781-CF241711A79E}" type="pres">
      <dgm:prSet presAssocID="{B0B91A6A-FBE9-4F23-BD1D-3699F007BFE9}" presName="hierChild5" presStyleCnt="0"/>
      <dgm:spPr/>
    </dgm:pt>
    <dgm:pt modelId="{4B1680EC-4502-4CC6-A9D7-6B9E3EF9F309}" type="pres">
      <dgm:prSet presAssocID="{2ECA0E86-E33B-433D-9788-76DFF4D1DE35}" presName="hierChild3" presStyleCnt="0"/>
      <dgm:spPr/>
    </dgm:pt>
    <dgm:pt modelId="{F649F926-CE09-4D2D-AB84-4E870DF98B61}" type="pres">
      <dgm:prSet presAssocID="{90BF7B62-4D2F-41DB-B0C9-D2AF5014F892}" presName="Name111" presStyleLbl="parChTrans1D2" presStyleIdx="1" presStyleCnt="3"/>
      <dgm:spPr/>
    </dgm:pt>
    <dgm:pt modelId="{FD776D58-301B-436E-94E1-7360FC4BAD41}" type="pres">
      <dgm:prSet presAssocID="{8C0FAF8A-B638-4807-BE9D-61C9B82B7794}" presName="hierRoot3" presStyleCnt="0">
        <dgm:presLayoutVars>
          <dgm:hierBranch val="init"/>
        </dgm:presLayoutVars>
      </dgm:prSet>
      <dgm:spPr/>
    </dgm:pt>
    <dgm:pt modelId="{FDB52664-1A6A-40A9-ADEC-CB985BFBC266}" type="pres">
      <dgm:prSet presAssocID="{8C0FAF8A-B638-4807-BE9D-61C9B82B7794}" presName="rootComposite3" presStyleCnt="0"/>
      <dgm:spPr/>
    </dgm:pt>
    <dgm:pt modelId="{279521B6-AA38-4A2B-A345-9E6E968F089D}" type="pres">
      <dgm:prSet presAssocID="{8C0FAF8A-B638-4807-BE9D-61C9B82B7794}" presName="rootText3" presStyleLbl="asst1" presStyleIdx="0" presStyleCnt="2" custScaleY="52980" custLinFactNeighborX="792" custLinFactNeighborY="72869">
        <dgm:presLayoutVars>
          <dgm:chPref val="3"/>
        </dgm:presLayoutVars>
      </dgm:prSet>
      <dgm:spPr/>
    </dgm:pt>
    <dgm:pt modelId="{5FE006CA-DCC5-4569-BC3E-EEA84301361B}" type="pres">
      <dgm:prSet presAssocID="{8C0FAF8A-B638-4807-BE9D-61C9B82B7794}" presName="rootConnector3" presStyleLbl="asst1" presStyleIdx="0" presStyleCnt="2"/>
      <dgm:spPr/>
    </dgm:pt>
    <dgm:pt modelId="{6C57FFF6-5EFC-4FE3-84F2-6D49191D2F3B}" type="pres">
      <dgm:prSet presAssocID="{8C0FAF8A-B638-4807-BE9D-61C9B82B7794}" presName="hierChild6" presStyleCnt="0"/>
      <dgm:spPr/>
    </dgm:pt>
    <dgm:pt modelId="{0B51FC9E-2E7E-4B32-A253-A5BBB5B82689}" type="pres">
      <dgm:prSet presAssocID="{8C0FAF8A-B638-4807-BE9D-61C9B82B7794}" presName="hierChild7" presStyleCnt="0"/>
      <dgm:spPr/>
    </dgm:pt>
    <dgm:pt modelId="{DB517435-C5C5-445C-9BFA-8A8486808355}" type="pres">
      <dgm:prSet presAssocID="{0EB3D3A8-65E1-48E4-AED6-654643D4B273}" presName="Name111" presStyleLbl="parChTrans1D2" presStyleIdx="2" presStyleCnt="3"/>
      <dgm:spPr/>
    </dgm:pt>
    <dgm:pt modelId="{F31E27B9-00D4-4C93-B01B-37F1FD221CF1}" type="pres">
      <dgm:prSet presAssocID="{265F3045-36AF-4CD4-AC72-D18AF840BB70}" presName="hierRoot3" presStyleCnt="0">
        <dgm:presLayoutVars>
          <dgm:hierBranch val="init"/>
        </dgm:presLayoutVars>
      </dgm:prSet>
      <dgm:spPr/>
    </dgm:pt>
    <dgm:pt modelId="{DD3E9851-F05C-4DFE-B129-5D612F7EF110}" type="pres">
      <dgm:prSet presAssocID="{265F3045-36AF-4CD4-AC72-D18AF840BB70}" presName="rootComposite3" presStyleCnt="0"/>
      <dgm:spPr/>
    </dgm:pt>
    <dgm:pt modelId="{FA2D8503-D6BD-49C0-85DD-8E260CCF5961}" type="pres">
      <dgm:prSet presAssocID="{265F3045-36AF-4CD4-AC72-D18AF840BB70}" presName="rootText3" presStyleLbl="asst1" presStyleIdx="1" presStyleCnt="2" custScaleY="52980" custLinFactNeighborX="792" custLinFactNeighborY="72869">
        <dgm:presLayoutVars>
          <dgm:chPref val="3"/>
        </dgm:presLayoutVars>
      </dgm:prSet>
      <dgm:spPr/>
    </dgm:pt>
    <dgm:pt modelId="{55E17DA8-48BD-4D12-BB04-A6C0D69DAEBC}" type="pres">
      <dgm:prSet presAssocID="{265F3045-36AF-4CD4-AC72-D18AF840BB70}" presName="rootConnector3" presStyleLbl="asst1" presStyleIdx="1" presStyleCnt="2"/>
      <dgm:spPr/>
    </dgm:pt>
    <dgm:pt modelId="{E8DC1717-7C57-4224-96DD-55144D1E029C}" type="pres">
      <dgm:prSet presAssocID="{265F3045-36AF-4CD4-AC72-D18AF840BB70}" presName="hierChild6" presStyleCnt="0"/>
      <dgm:spPr/>
    </dgm:pt>
    <dgm:pt modelId="{F8A37343-C665-4490-AF1A-64061FD44783}" type="pres">
      <dgm:prSet presAssocID="{265F3045-36AF-4CD4-AC72-D18AF840BB70}" presName="hierChild7" presStyleCnt="0"/>
      <dgm:spPr/>
    </dgm:pt>
  </dgm:ptLst>
  <dgm:cxnLst>
    <dgm:cxn modelId="{211C4602-86AB-45BF-97A3-1854AF7B22D8}" type="presOf" srcId="{9189BD03-DAAD-4247-813F-93D3A94C663D}" destId="{B92C2BBB-BE7C-4480-98DE-057D2361A837}" srcOrd="0" destOrd="0" presId="urn:microsoft.com/office/officeart/2005/8/layout/orgChart1"/>
    <dgm:cxn modelId="{AB6FBA03-2735-4423-99AA-4B9BE976B78D}" type="presOf" srcId="{9B03E908-9A49-4512-99EC-678F69D4EDE4}" destId="{87907814-25EA-43BD-8A65-E1CF9393439C}" srcOrd="0" destOrd="0" presId="urn:microsoft.com/office/officeart/2005/8/layout/orgChart1"/>
    <dgm:cxn modelId="{4192B204-B548-4FB4-8EA4-EA617061ABBD}" type="presOf" srcId="{E1EBE721-F3A7-4FC3-BC81-C6624FEAB777}" destId="{DD4C7BF0-5882-4F84-9D98-6D198511BFB2}" srcOrd="0" destOrd="0" presId="urn:microsoft.com/office/officeart/2005/8/layout/orgChart1"/>
    <dgm:cxn modelId="{D22DDB08-AF6B-40AE-BD59-31DC5AB31593}" srcId="{3F687E65-6678-4FDF-A4DD-F20D670B9AF2}" destId="{61286589-98A8-452C-BA69-7CB14F6E7587}" srcOrd="1" destOrd="0" parTransId="{245E0107-3EBE-46A4-B2F3-FC093D98666D}" sibTransId="{15718A72-6D2E-41A9-86FC-2E91B4899B49}"/>
    <dgm:cxn modelId="{E9530C0C-BCFE-4F8F-8236-173FBFB8E252}" srcId="{85329782-F346-4C0F-9688-81D063039E48}" destId="{F6700C85-6354-4F9C-8500-E82AA6863F52}" srcOrd="0" destOrd="0" parTransId="{06D55EDD-BE19-4EA4-A17B-5CDCC6E05BAA}" sibTransId="{88C8B6BB-683D-4CF4-8D61-9A85A847F939}"/>
    <dgm:cxn modelId="{35E4E00F-9D75-4B45-AB9B-C56E98260144}" type="presOf" srcId="{791869AA-3888-4726-97FC-CDEF4A537354}" destId="{61862DDD-7F32-4665-B66D-773049196FD4}" srcOrd="1" destOrd="0" presId="urn:microsoft.com/office/officeart/2005/8/layout/orgChart1"/>
    <dgm:cxn modelId="{DF790C11-118E-452E-AC0D-FFFACB5C511E}" type="presOf" srcId="{38EBBD44-A6E1-403D-828E-07CED25203DA}" destId="{6280F2C1-A6D1-4BFF-94A4-53D99028C81D}" srcOrd="1" destOrd="0" presId="urn:microsoft.com/office/officeart/2005/8/layout/orgChart1"/>
    <dgm:cxn modelId="{AC635C16-3B4A-4829-B208-645D471ED2FD}" type="presOf" srcId="{9078822D-BC42-44F4-A768-8150D6CED7E7}" destId="{CB19355C-2106-4BB9-94D8-14F28DE9E2EE}" srcOrd="0" destOrd="0" presId="urn:microsoft.com/office/officeart/2005/8/layout/orgChart1"/>
    <dgm:cxn modelId="{DCB46D17-61DD-41A0-BD35-A8C40BA19E34}" type="presOf" srcId="{5F969E36-995B-4B2D-948B-5166B30CE71E}" destId="{CE3355D8-16D9-4807-9735-FA96D6F2A3BB}" srcOrd="0" destOrd="0" presId="urn:microsoft.com/office/officeart/2005/8/layout/orgChart1"/>
    <dgm:cxn modelId="{5817A917-C36C-4D61-B497-21F2D11E7C16}" type="presOf" srcId="{1BA0FE8C-EA44-43B5-92D6-5A11E53457BC}" destId="{199E2AB1-8EC0-4120-A8C0-CC9B201303B0}" srcOrd="0" destOrd="0" presId="urn:microsoft.com/office/officeart/2005/8/layout/orgChart1"/>
    <dgm:cxn modelId="{3DA8B51A-CED2-4B16-917F-23A0FCA54FB4}" type="presOf" srcId="{2B09CAAD-852A-44FA-A25C-A1B2D082CD4D}" destId="{D5720053-7B59-4838-9537-CB25B40AAE47}" srcOrd="0" destOrd="0" presId="urn:microsoft.com/office/officeart/2005/8/layout/orgChart1"/>
    <dgm:cxn modelId="{FED1D41B-376E-4FA6-A515-8B8FA5598CA5}" type="presOf" srcId="{245E0107-3EBE-46A4-B2F3-FC093D98666D}" destId="{204FA557-A83F-40BB-81AF-0B8DE37F95C1}" srcOrd="0" destOrd="0" presId="urn:microsoft.com/office/officeart/2005/8/layout/orgChart1"/>
    <dgm:cxn modelId="{8C3F031D-8BBF-4EBE-A64C-8B25DBB72E30}" type="presOf" srcId="{E7A7E6CA-4A74-4752-A85D-30AA22F307FD}" destId="{31C566F9-1D8B-40ED-B57F-9521ADBDE4C9}" srcOrd="0" destOrd="0" presId="urn:microsoft.com/office/officeart/2005/8/layout/orgChart1"/>
    <dgm:cxn modelId="{D0FA8D1E-BD1C-4E3C-9EE2-18F798C14444}" srcId="{9078822D-BC42-44F4-A768-8150D6CED7E7}" destId="{38EBBD44-A6E1-403D-828E-07CED25203DA}" srcOrd="0" destOrd="0" parTransId="{EC0FFA83-29BA-4035-B159-DF6AAB7B4947}" sibTransId="{783514E8-08DD-4F32-894F-B9AC5DD4BA10}"/>
    <dgm:cxn modelId="{AA760321-D1B6-4BC8-9EF3-D5C59324FB88}" type="presOf" srcId="{3F687E65-6678-4FDF-A4DD-F20D670B9AF2}" destId="{53BDD484-54D8-4884-8B25-DFD727A8CA5B}" srcOrd="1" destOrd="0" presId="urn:microsoft.com/office/officeart/2005/8/layout/orgChart1"/>
    <dgm:cxn modelId="{D4810622-C709-4DA9-BCE2-86436557D8F2}" srcId="{0086FF48-792F-4386-92D8-42FFA5897DC1}" destId="{ED732421-C339-431D-9C06-E494B3679E3A}" srcOrd="3" destOrd="0" parTransId="{9189BD03-DAAD-4247-813F-93D3A94C663D}" sibTransId="{A35672AE-AA49-45D9-8692-5C147EEB6271}"/>
    <dgm:cxn modelId="{DD80B124-5261-4E7D-970F-95D271092968}" type="presOf" srcId="{C3313A1C-F46A-41FA-8A79-A83F178D9B88}" destId="{382EF793-7D94-4F3B-B89C-0F548994FB53}" srcOrd="0" destOrd="0" presId="urn:microsoft.com/office/officeart/2005/8/layout/orgChart1"/>
    <dgm:cxn modelId="{1BB1B624-E62D-4F84-BC15-06F2B339191A}" srcId="{0086FF48-792F-4386-92D8-42FFA5897DC1}" destId="{2B09CAAD-852A-44FA-A25C-A1B2D082CD4D}" srcOrd="0" destOrd="0" parTransId="{4E087840-AF5D-471B-82CF-F9759C86E4A7}" sibTransId="{F34FE63C-00C6-422E-AB27-1C75B447C56F}"/>
    <dgm:cxn modelId="{58421E26-07C1-48F0-AC3D-337C45A58F1A}" srcId="{82B343BC-CD28-442D-82CD-30D17D2617F1}" destId="{1E80999C-6302-4F0D-A8E9-4470990628BE}" srcOrd="1" destOrd="0" parTransId="{98579E60-9462-476E-859D-C04A08A90641}" sibTransId="{7C7D7539-AF84-45D2-A3AF-A88651B427B6}"/>
    <dgm:cxn modelId="{AE932227-D29B-43DD-A890-9010561221E3}" type="presOf" srcId="{61286589-98A8-452C-BA69-7CB14F6E7587}" destId="{0B35645E-BA00-470F-9D72-2B0FA4424583}" srcOrd="1" destOrd="0" presId="urn:microsoft.com/office/officeart/2005/8/layout/orgChart1"/>
    <dgm:cxn modelId="{DF340129-BB3C-483B-AAA4-83A90360D47E}" type="presOf" srcId="{82B343BC-CD28-442D-82CD-30D17D2617F1}" destId="{C97DAEE9-F04B-4D94-9BBF-06D5C5BC0866}" srcOrd="1" destOrd="0" presId="urn:microsoft.com/office/officeart/2005/8/layout/orgChart1"/>
    <dgm:cxn modelId="{541C882B-77F7-4037-A193-35D865EB8B0D}" type="presOf" srcId="{EC0FFA83-29BA-4035-B159-DF6AAB7B4947}" destId="{8973C3E7-9B40-4665-A6BE-7E5CDCE963AE}" srcOrd="0" destOrd="0" presId="urn:microsoft.com/office/officeart/2005/8/layout/orgChart1"/>
    <dgm:cxn modelId="{6D14DF2C-BD8C-46F8-9314-0CC2755A89FB}" type="presOf" srcId="{90BF7B62-4D2F-41DB-B0C9-D2AF5014F892}" destId="{F649F926-CE09-4D2D-AB84-4E870DF98B61}" srcOrd="0" destOrd="0" presId="urn:microsoft.com/office/officeart/2005/8/layout/orgChart1"/>
    <dgm:cxn modelId="{9EC13A2E-8D92-47E5-8833-E07840965F8D}" type="presOf" srcId="{03126DEF-7C79-4518-8521-7F3B9E0B69C1}" destId="{515BA4B8-B5AB-45B3-8A1B-4FEE2EF605C8}" srcOrd="0" destOrd="0" presId="urn:microsoft.com/office/officeart/2005/8/layout/orgChart1"/>
    <dgm:cxn modelId="{7BD10637-4A0C-4508-A666-7303E4BF5F97}" srcId="{ED732421-C339-431D-9C06-E494B3679E3A}" destId="{3F687E65-6678-4FDF-A4DD-F20D670B9AF2}" srcOrd="0" destOrd="0" parTransId="{395EF5E5-D53A-4502-9F96-3D87E97E215B}" sibTransId="{81334CEA-54F4-4615-A891-079580234A5A}"/>
    <dgm:cxn modelId="{C2224438-29DF-442F-BFF9-60DC23C23973}" type="presOf" srcId="{2B09CAAD-852A-44FA-A25C-A1B2D082CD4D}" destId="{221290B8-F62A-44C8-8721-8321CA09FFAC}" srcOrd="1" destOrd="0" presId="urn:microsoft.com/office/officeart/2005/8/layout/orgChart1"/>
    <dgm:cxn modelId="{20F75C39-ACAF-44F3-AE5E-8375E5A87D5E}" type="presOf" srcId="{AB8DAECB-EFEB-4260-BA45-88AA650BE67D}" destId="{71CCE116-DEA9-48F6-AD96-4335981F7EDC}" srcOrd="0" destOrd="0" presId="urn:microsoft.com/office/officeart/2005/8/layout/orgChart1"/>
    <dgm:cxn modelId="{1977C33A-5BC1-4336-938D-7189E9DEEFCF}" srcId="{2ECA0E86-E33B-433D-9788-76DFF4D1DE35}" destId="{B0B91A6A-FBE9-4F23-BD1D-3699F007BFE9}" srcOrd="2" destOrd="0" parTransId="{9B03E908-9A49-4512-99EC-678F69D4EDE4}" sibTransId="{0792CF17-7777-4C72-912A-4D45019376B4}"/>
    <dgm:cxn modelId="{7F074D3F-5F23-4FA6-9AF1-856501401D95}" type="presOf" srcId="{3C40DD87-B713-4493-AE25-3AD5BA9B817F}" destId="{E50E2284-F54E-4F9F-B41E-C1A55AA81BD3}" srcOrd="0" destOrd="0" presId="urn:microsoft.com/office/officeart/2005/8/layout/orgChart1"/>
    <dgm:cxn modelId="{0822E040-ABDB-495F-AEF3-7F15A2217A06}" type="presOf" srcId="{04E5741A-826A-4204-B5C8-010D710EE029}" destId="{1F231D63-CE58-472C-B1CF-494A67416BE9}" srcOrd="0" destOrd="0" presId="urn:microsoft.com/office/officeart/2005/8/layout/orgChart1"/>
    <dgm:cxn modelId="{F32CDA5D-F9D2-4C1D-9CA3-58791E080569}" type="presOf" srcId="{4E087840-AF5D-471B-82CF-F9759C86E4A7}" destId="{04251AA8-D5A9-46CF-91C4-A0E60CFDC83A}" srcOrd="0" destOrd="0" presId="urn:microsoft.com/office/officeart/2005/8/layout/orgChart1"/>
    <dgm:cxn modelId="{57EF1342-D7EE-45FF-BDA4-0DDBC57000FB}" type="presOf" srcId="{184FE8FA-B03C-4228-A693-84B9934B1129}" destId="{331A0952-6539-4D05-A117-48B049711488}" srcOrd="0" destOrd="0" presId="urn:microsoft.com/office/officeart/2005/8/layout/orgChart1"/>
    <dgm:cxn modelId="{7F8D6043-7FA4-4BAE-BF04-C3ED81590426}" srcId="{A7D578E7-B581-479B-8969-570AF8D0EEFB}" destId="{C3313A1C-F46A-41FA-8A79-A83F178D9B88}" srcOrd="0" destOrd="0" parTransId="{AB8DAECB-EFEB-4260-BA45-88AA650BE67D}" sibTransId="{99222945-D226-4E97-8C51-B8D525FC39CB}"/>
    <dgm:cxn modelId="{9C53C063-FFCF-401D-8137-6F989F059EF0}" srcId="{0086FF48-792F-4386-92D8-42FFA5897DC1}" destId="{309E357B-3254-4521-938B-F0E3E6EF9E66}" srcOrd="4" destOrd="0" parTransId="{44018AAF-C91D-44D5-B3ED-C70D525C33C9}" sibTransId="{0CE33A06-6498-4888-B18F-3AD47E61AE21}"/>
    <dgm:cxn modelId="{7C5D6264-B18B-4935-A881-F2A3AD87D55E}" type="presOf" srcId="{1E80999C-6302-4F0D-A8E9-4470990628BE}" destId="{021E3E24-2139-4A48-86CE-3611EC1BE134}" srcOrd="0" destOrd="0" presId="urn:microsoft.com/office/officeart/2005/8/layout/orgChart1"/>
    <dgm:cxn modelId="{DB9C9044-558A-4E2A-AD7C-1785B3DDECB9}" type="presOf" srcId="{844524F3-0111-48DC-BEC6-48F02BD0FE0D}" destId="{9952D3C1-F1DF-4737-9B54-2235BD20F272}" srcOrd="0" destOrd="0" presId="urn:microsoft.com/office/officeart/2005/8/layout/orgChart1"/>
    <dgm:cxn modelId="{C1ECF064-2D99-4CD6-B883-88D00629698A}" type="presOf" srcId="{82B343BC-CD28-442D-82CD-30D17D2617F1}" destId="{C63579FF-18B7-48CE-9D1A-E64E7042B897}" srcOrd="0" destOrd="0" presId="urn:microsoft.com/office/officeart/2005/8/layout/orgChart1"/>
    <dgm:cxn modelId="{FD0F9165-C4AA-46BF-A9F9-41AAE9B76991}" type="presOf" srcId="{0086FF48-792F-4386-92D8-42FFA5897DC1}" destId="{5FAAF127-BFA5-4937-9011-D2805F797660}" srcOrd="0" destOrd="0" presId="urn:microsoft.com/office/officeart/2005/8/layout/orgChart1"/>
    <dgm:cxn modelId="{BBDCF245-397E-4928-B268-B351780A6C14}" type="presOf" srcId="{6B4BF11C-7672-47A2-80DA-89178B94D05D}" destId="{14C39C32-B30A-4085-8DA8-7ABED69D4790}" srcOrd="0" destOrd="0" presId="urn:microsoft.com/office/officeart/2005/8/layout/orgChart1"/>
    <dgm:cxn modelId="{5DC72F66-2528-4F04-B92E-7F5BD1414383}" type="presOf" srcId="{ED732421-C339-431D-9C06-E494B3679E3A}" destId="{8640D997-1DD4-4F7B-B645-38816F367A92}" srcOrd="1" destOrd="0" presId="urn:microsoft.com/office/officeart/2005/8/layout/orgChart1"/>
    <dgm:cxn modelId="{CA7F8E67-720B-41AE-83D3-B42766C9B886}" srcId="{5F969E36-995B-4B2D-948B-5166B30CE71E}" destId="{47C8ACF5-32AC-41BA-B9E7-1803C8633B84}" srcOrd="1" destOrd="0" parTransId="{B9056E18-F096-4001-87C5-5D69B594951A}" sibTransId="{112A302D-4E3B-4D65-87DE-8DCCED8490CF}"/>
    <dgm:cxn modelId="{3A342868-A22B-4414-90E1-6D0880FFD6BA}" srcId="{ED732421-C339-431D-9C06-E494B3679E3A}" destId="{82B343BC-CD28-442D-82CD-30D17D2617F1}" srcOrd="1" destOrd="0" parTransId="{E7A7E6CA-4A74-4752-A85D-30AA22F307FD}" sibTransId="{A00CD02E-7A3B-4A44-9045-DB7298E1B7FA}"/>
    <dgm:cxn modelId="{FFB04168-F42B-4AC2-AA9B-73237725F6E0}" type="presOf" srcId="{0EB3D3A8-65E1-48E4-AED6-654643D4B273}" destId="{DB517435-C5C5-445C-9BFA-8A8486808355}" srcOrd="0" destOrd="0" presId="urn:microsoft.com/office/officeart/2005/8/layout/orgChart1"/>
    <dgm:cxn modelId="{991C6549-B417-4967-BAC1-5A17D0886EA8}" type="presOf" srcId="{265F3045-36AF-4CD4-AC72-D18AF840BB70}" destId="{FA2D8503-D6BD-49C0-85DD-8E260CCF5961}" srcOrd="0" destOrd="0" presId="urn:microsoft.com/office/officeart/2005/8/layout/orgChart1"/>
    <dgm:cxn modelId="{5AC8124B-3E77-40AC-970D-76EADE8898F7}" type="presOf" srcId="{06D55EDD-BE19-4EA4-A17B-5CDCC6E05BAA}" destId="{BCC91A7D-18CC-4E8A-AC92-0EED3BBD2868}" srcOrd="0" destOrd="0" presId="urn:microsoft.com/office/officeart/2005/8/layout/orgChart1"/>
    <dgm:cxn modelId="{D461EF4D-D28D-4C4C-B20D-6C020CB536B5}" type="presOf" srcId="{44018AAF-C91D-44D5-B3ED-C70D525C33C9}" destId="{C2362095-9BDA-4C26-9B6B-1F2A90FC119B}" srcOrd="0" destOrd="0" presId="urn:microsoft.com/office/officeart/2005/8/layout/orgChart1"/>
    <dgm:cxn modelId="{45EC054E-30E0-4F1A-8775-F71F38A7EB11}" type="presOf" srcId="{5F255EB1-E7DC-40BD-A054-73B49B1DD868}" destId="{DEA25E62-85CA-4E56-899D-5D7F74286495}" srcOrd="0" destOrd="0" presId="urn:microsoft.com/office/officeart/2005/8/layout/orgChart1"/>
    <dgm:cxn modelId="{D6DD1D6E-5924-4B6C-89D0-95C6F275FC70}" type="presOf" srcId="{80EF32DC-7EFD-40DA-9CDD-8AC81E523354}" destId="{8B5E8A26-2DBC-45BA-A79A-8825249293DD}" srcOrd="0" destOrd="0" presId="urn:microsoft.com/office/officeart/2005/8/layout/orgChart1"/>
    <dgm:cxn modelId="{C195754E-04D6-42E2-AC4E-19BCBD3702A5}" srcId="{0086FF48-792F-4386-92D8-42FFA5897DC1}" destId="{A7D578E7-B581-479B-8969-570AF8D0EEFB}" srcOrd="2" destOrd="0" parTransId="{6A3C4B2E-4CC9-4DB7-B415-C2C7EDDBA547}" sibTransId="{0F72A1D1-CB6D-4AEE-A0BD-047A4056205A}"/>
    <dgm:cxn modelId="{04FCCC4E-FCE3-4AB6-9CF2-A0A20DF22C6E}" type="presOf" srcId="{2ECA0E86-E33B-433D-9788-76DFF4D1DE35}" destId="{E1A5A28D-2391-4BFD-A25F-669FD9137249}" srcOrd="0" destOrd="0" presId="urn:microsoft.com/office/officeart/2005/8/layout/orgChart1"/>
    <dgm:cxn modelId="{E7386E53-DF16-4542-BD76-A05BB38E91F3}" srcId="{0086FF48-792F-4386-92D8-42FFA5897DC1}" destId="{9078822D-BC42-44F4-A768-8150D6CED7E7}" srcOrd="5" destOrd="0" parTransId="{3C40DD87-B713-4493-AE25-3AD5BA9B817F}" sibTransId="{0CAB0EB9-72C9-4EE3-9B90-0AC885ADD868}"/>
    <dgm:cxn modelId="{56B7D473-6020-486C-B878-4F99997F6EDF}" type="presOf" srcId="{85329782-F346-4C0F-9688-81D063039E48}" destId="{D8F0E705-00EE-46F7-B9E2-29520390B766}" srcOrd="1" destOrd="0" presId="urn:microsoft.com/office/officeart/2005/8/layout/orgChart1"/>
    <dgm:cxn modelId="{3A5D8B74-7ED6-4D60-9FB4-BF9D32D0819C}" type="presOf" srcId="{3F687E65-6678-4FDF-A4DD-F20D670B9AF2}" destId="{3D517994-5D4D-4B6A-A800-844C5DBB01B9}" srcOrd="0" destOrd="0" presId="urn:microsoft.com/office/officeart/2005/8/layout/orgChart1"/>
    <dgm:cxn modelId="{1A621155-4B46-4B3A-940C-568B0C80A36D}" type="presOf" srcId="{736F012C-DF7E-4A8E-8B02-CCBF655D4186}" destId="{2AB2A4E8-CC55-4D01-9077-486CF570CC70}" srcOrd="0" destOrd="0" presId="urn:microsoft.com/office/officeart/2005/8/layout/orgChart1"/>
    <dgm:cxn modelId="{B4608876-4F91-4EAE-947C-FB37DD96BDC5}" type="presOf" srcId="{309E357B-3254-4521-938B-F0E3E6EF9E66}" destId="{2249678A-F78D-480C-832F-EC6396B44B56}" srcOrd="0" destOrd="0" presId="urn:microsoft.com/office/officeart/2005/8/layout/orgChart1"/>
    <dgm:cxn modelId="{2773F657-0BFA-4CA7-B0BD-1846BE3C5FA2}" type="presOf" srcId="{1E042226-368F-4FD7-A787-1F710E5FAB53}" destId="{746C3534-909B-4684-98F1-6942CB6622DB}" srcOrd="1" destOrd="0" presId="urn:microsoft.com/office/officeart/2005/8/layout/orgChart1"/>
    <dgm:cxn modelId="{01506D58-62E3-47B7-8B59-B2BC02FC1F8A}" type="presOf" srcId="{A7D578E7-B581-479B-8969-570AF8D0EEFB}" destId="{F37CEA61-E6AB-4916-BA0A-8E7CDDB949CE}" srcOrd="1" destOrd="0" presId="urn:microsoft.com/office/officeart/2005/8/layout/orgChart1"/>
    <dgm:cxn modelId="{F346C978-11F6-494D-A296-F010E633199C}" type="presOf" srcId="{A7D578E7-B581-479B-8969-570AF8D0EEFB}" destId="{39C882BA-AE5C-4E04-BB89-B3AE8208ACE3}" srcOrd="0" destOrd="0" presId="urn:microsoft.com/office/officeart/2005/8/layout/orgChart1"/>
    <dgm:cxn modelId="{A7C3CD58-34D8-4948-B83A-5397F38F178C}" srcId="{82B343BC-CD28-442D-82CD-30D17D2617F1}" destId="{80EF32DC-7EFD-40DA-9CDD-8AC81E523354}" srcOrd="0" destOrd="0" parTransId="{5585E3D3-39CF-4867-BB2F-675C5DFF0FA9}" sibTransId="{789EC045-6F59-44C0-86AB-5F1E0E88D71E}"/>
    <dgm:cxn modelId="{EE4E4F5A-1FF5-40FD-9E58-9D1DEAC1996F}" type="presOf" srcId="{8C0FAF8A-B638-4807-BE9D-61C9B82B7794}" destId="{5FE006CA-DCC5-4569-BC3E-EEA84301361B}" srcOrd="1" destOrd="0" presId="urn:microsoft.com/office/officeart/2005/8/layout/orgChart1"/>
    <dgm:cxn modelId="{8CDCCB7A-0329-43DF-8CEF-83CB4EA59AC2}" srcId="{47C8ACF5-32AC-41BA-B9E7-1803C8633B84}" destId="{1E042226-368F-4FD7-A787-1F710E5FAB53}" srcOrd="0" destOrd="0" parTransId="{4AC20ABD-862A-4B8F-9250-D0833D374574}" sibTransId="{50CADA79-0B4B-43D9-9553-6A93E7BEEB37}"/>
    <dgm:cxn modelId="{E5CB3C7B-FBE0-4715-89B6-7D1ABCCBBF99}" type="presOf" srcId="{85329782-F346-4C0F-9688-81D063039E48}" destId="{861B9AE4-8024-41FF-983B-E6BE71777328}" srcOrd="0" destOrd="0" presId="urn:microsoft.com/office/officeart/2005/8/layout/orgChart1"/>
    <dgm:cxn modelId="{9D586D7C-F9D5-404D-8440-1249E42693F7}" srcId="{0086FF48-792F-4386-92D8-42FFA5897DC1}" destId="{5F969E36-995B-4B2D-948B-5166B30CE71E}" srcOrd="1" destOrd="0" parTransId="{16D459B6-02A7-4F25-8FAD-8D38883EC9E2}" sibTransId="{BD4CB2D8-A167-4665-99E8-B7A0AF3E7DC3}"/>
    <dgm:cxn modelId="{69649D7E-5B04-4CE4-86CD-AA146415E4BA}" srcId="{2ECA0E86-E33B-433D-9788-76DFF4D1DE35}" destId="{8C0FAF8A-B638-4807-BE9D-61C9B82B7794}" srcOrd="0" destOrd="0" parTransId="{90BF7B62-4D2F-41DB-B0C9-D2AF5014F892}" sibTransId="{D70337B0-88F1-4422-811F-2832914B9818}"/>
    <dgm:cxn modelId="{0044B080-1AF2-42B3-B9CB-E88867822622}" srcId="{47C8ACF5-32AC-41BA-B9E7-1803C8633B84}" destId="{B96AF5B2-4E89-45DA-83FB-1D888BB89E6D}" srcOrd="1" destOrd="0" parTransId="{03126DEF-7C79-4518-8521-7F3B9E0B69C1}" sibTransId="{F964C8F9-5B05-4278-A18E-B274C98781E5}"/>
    <dgm:cxn modelId="{962ED380-7E2B-48CA-90AC-6D8C8B9863EC}" type="presOf" srcId="{B96AF5B2-4E89-45DA-83FB-1D888BB89E6D}" destId="{9D119D59-A986-4838-B8E1-58110D5235B8}" srcOrd="1" destOrd="0" presId="urn:microsoft.com/office/officeart/2005/8/layout/orgChart1"/>
    <dgm:cxn modelId="{487B9E82-DC12-454D-9DE3-62CB5EAF6C82}" type="presOf" srcId="{B9056E18-F096-4001-87C5-5D69B594951A}" destId="{EFB73484-9136-4B5D-BF63-213E11E8774E}" srcOrd="0" destOrd="0" presId="urn:microsoft.com/office/officeart/2005/8/layout/orgChart1"/>
    <dgm:cxn modelId="{0DCBEB82-1C62-4148-84D0-FBFB34E101D1}" type="presOf" srcId="{9078822D-BC42-44F4-A768-8150D6CED7E7}" destId="{A6EAAB52-85CF-4397-A231-F66C0AD202DD}" srcOrd="1" destOrd="0" presId="urn:microsoft.com/office/officeart/2005/8/layout/orgChart1"/>
    <dgm:cxn modelId="{C25C7D89-3608-4D07-B6B7-B51ED4B91B94}" type="presOf" srcId="{3E084337-4EAB-4FF4-8EDD-0EAA23172B77}" destId="{3DE25F60-1006-4119-B013-6557A2B486A1}" srcOrd="0" destOrd="0" presId="urn:microsoft.com/office/officeart/2005/8/layout/orgChart1"/>
    <dgm:cxn modelId="{600CDE8D-FFCA-4F7D-800D-FB25078371EA}" type="presOf" srcId="{5585E3D3-39CF-4867-BB2F-675C5DFF0FA9}" destId="{C351D9FC-192C-4E94-B2A3-171FFE6EB873}" srcOrd="0" destOrd="0" presId="urn:microsoft.com/office/officeart/2005/8/layout/orgChart1"/>
    <dgm:cxn modelId="{20283A8E-0F15-4E4A-903E-9377E43B2B44}" srcId="{309E357B-3254-4521-938B-F0E3E6EF9E66}" destId="{402B132E-CAF2-4166-9E6B-F3BAE1D35E75}" srcOrd="0" destOrd="0" parTransId="{E700DC80-5AD2-4C5E-A25C-AAF73FC2ABF8}" sibTransId="{9463564D-ABA3-4C9C-82B9-D11F15F240BF}"/>
    <dgm:cxn modelId="{B8942292-4D0E-4C2E-9F93-D509C2FA8022}" srcId="{9078822D-BC42-44F4-A768-8150D6CED7E7}" destId="{6B4BF11C-7672-47A2-80DA-89178B94D05D}" srcOrd="1" destOrd="0" parTransId="{9DAB7A60-EF82-4736-B8FD-C126470D0CA2}" sibTransId="{7CCCCD72-F18A-4545-AD6D-C6687BD73241}"/>
    <dgm:cxn modelId="{0C970893-AE59-4AE0-9177-C111855AE975}" type="presOf" srcId="{C3313A1C-F46A-41FA-8A79-A83F178D9B88}" destId="{A2EE14A0-A2C3-4EDA-831C-8A8F912CE4D4}" srcOrd="1" destOrd="0" presId="urn:microsoft.com/office/officeart/2005/8/layout/orgChart1"/>
    <dgm:cxn modelId="{89175493-62EC-4995-8FE4-64F36CDABD37}" type="presOf" srcId="{B0B91A6A-FBE9-4F23-BD1D-3699F007BFE9}" destId="{39A07700-6EB5-4B04-87CA-B048A33C450C}" srcOrd="1" destOrd="0" presId="urn:microsoft.com/office/officeart/2005/8/layout/orgChart1"/>
    <dgm:cxn modelId="{45457D94-2049-4C9F-82F3-A251B06DBAA2}" type="presOf" srcId="{47C8ACF5-32AC-41BA-B9E7-1803C8633B84}" destId="{C2D2C9D0-AC81-4ECE-A184-C4FF5A613CB1}" srcOrd="1" destOrd="0" presId="urn:microsoft.com/office/officeart/2005/8/layout/orgChart1"/>
    <dgm:cxn modelId="{72D8C794-6BA4-4820-A52C-D27B0993A94E}" type="presOf" srcId="{0086FF48-792F-4386-92D8-42FFA5897DC1}" destId="{263F8497-CCDC-465D-91F8-8023BA115233}" srcOrd="1" destOrd="0" presId="urn:microsoft.com/office/officeart/2005/8/layout/orgChart1"/>
    <dgm:cxn modelId="{9D0A0D95-3598-4426-843C-570FDD0E0261}" type="presOf" srcId="{9DAB7A60-EF82-4736-B8FD-C126470D0CA2}" destId="{209C2A64-E9D9-49CD-8DFA-FDB173AB388B}" srcOrd="0" destOrd="0" presId="urn:microsoft.com/office/officeart/2005/8/layout/orgChart1"/>
    <dgm:cxn modelId="{AB84E297-CC1B-4BB9-B2D1-8E7832292BC4}" type="presOf" srcId="{2ECA0E86-E33B-433D-9788-76DFF4D1DE35}" destId="{AF59D27C-47ED-4A36-B199-0D9FB46DCDD1}" srcOrd="1" destOrd="0" presId="urn:microsoft.com/office/officeart/2005/8/layout/orgChart1"/>
    <dgm:cxn modelId="{97934998-6893-4F20-B1A7-A3BC67032A9D}" type="presOf" srcId="{88F1E506-D506-4283-9B7A-3CC0A84E28DD}" destId="{53A0FDB9-FC66-4E8B-AA6A-76DEDAAA065A}" srcOrd="1" destOrd="0" presId="urn:microsoft.com/office/officeart/2005/8/layout/orgChart1"/>
    <dgm:cxn modelId="{40699D98-B48F-426A-AF45-C8E45EF01F75}" type="presOf" srcId="{BEA3DBD1-B878-4B32-8EA6-B39188DC25E5}" destId="{4BED2A54-AFCC-4B60-8E90-267ACC813593}" srcOrd="1" destOrd="0" presId="urn:microsoft.com/office/officeart/2005/8/layout/orgChart1"/>
    <dgm:cxn modelId="{A868A79A-7731-408D-BFD5-AEE86C2097FE}" type="presOf" srcId="{20B4F508-86C8-47F5-A3EC-716E682AF7D5}" destId="{7E608D2F-D27F-4013-850D-B2DE64A41679}" srcOrd="1" destOrd="0" presId="urn:microsoft.com/office/officeart/2005/8/layout/orgChart1"/>
    <dgm:cxn modelId="{2D98E39C-B8CD-42D7-B598-D614357BB39C}" type="presOf" srcId="{402B132E-CAF2-4166-9E6B-F3BAE1D35E75}" destId="{47911E1A-5F99-45ED-93E7-56F3CF105966}" srcOrd="0" destOrd="0" presId="urn:microsoft.com/office/officeart/2005/8/layout/orgChart1"/>
    <dgm:cxn modelId="{C7F5F3A1-6BF5-497C-8CFF-ED2EC96A0992}" type="presOf" srcId="{791869AA-3888-4726-97FC-CDEF4A537354}" destId="{158FDB57-4AA0-4738-BEC6-FC5813827257}" srcOrd="0" destOrd="0" presId="urn:microsoft.com/office/officeart/2005/8/layout/orgChart1"/>
    <dgm:cxn modelId="{BA188FA2-1842-417E-B1F2-9AD4064E4482}" type="presOf" srcId="{38EBBD44-A6E1-403D-828E-07CED25203DA}" destId="{CA57A2BB-BA45-4389-BA31-2710E165C369}" srcOrd="0" destOrd="0" presId="urn:microsoft.com/office/officeart/2005/8/layout/orgChart1"/>
    <dgm:cxn modelId="{66C521A3-E807-4D97-A409-01800D67525D}" srcId="{2B09CAAD-852A-44FA-A25C-A1B2D082CD4D}" destId="{791869AA-3888-4726-97FC-CDEF4A537354}" srcOrd="1" destOrd="0" parTransId="{BC84AFD2-A4E7-4071-BA10-981452E8F1F0}" sibTransId="{DF4DA4BE-EB07-4945-A164-F89BC21BD9BB}"/>
    <dgm:cxn modelId="{B639F8A3-5431-43CC-A58E-4A1E1180E9E7}" type="presOf" srcId="{47C8ACF5-32AC-41BA-B9E7-1803C8633B84}" destId="{11F59E5F-7C39-4EA2-A650-7991DD65C630}" srcOrd="0" destOrd="0" presId="urn:microsoft.com/office/officeart/2005/8/layout/orgChart1"/>
    <dgm:cxn modelId="{6EBB90A4-930A-4826-B31B-610179D37E70}" type="presOf" srcId="{98579E60-9462-476E-859D-C04A08A90641}" destId="{A389EE4E-0E93-4FCB-905B-0C908779C631}" srcOrd="0" destOrd="0" presId="urn:microsoft.com/office/officeart/2005/8/layout/orgChart1"/>
    <dgm:cxn modelId="{4C61FFA4-062B-4F70-96AF-58B9277A6B65}" srcId="{2B09CAAD-852A-44FA-A25C-A1B2D082CD4D}" destId="{20B4F508-86C8-47F5-A3EC-716E682AF7D5}" srcOrd="0" destOrd="0" parTransId="{E1EBE721-F3A7-4FC3-BC81-C6624FEAB777}" sibTransId="{02D250E8-966D-4742-886A-16D24B8AB526}"/>
    <dgm:cxn modelId="{8AFB64A8-A7F2-4F18-B258-A796B18A2C3A}" type="presOf" srcId="{6B4BF11C-7672-47A2-80DA-89178B94D05D}" destId="{81995308-F317-494C-9E62-80601EA975CB}" srcOrd="1" destOrd="0" presId="urn:microsoft.com/office/officeart/2005/8/layout/orgChart1"/>
    <dgm:cxn modelId="{21ADDFB0-D3BC-4A45-AA85-3D1DC3F04BEB}" type="presOf" srcId="{309E357B-3254-4521-938B-F0E3E6EF9E66}" destId="{8877D9D4-6948-453D-A848-8E0E2E82613B}" srcOrd="1" destOrd="0" presId="urn:microsoft.com/office/officeart/2005/8/layout/orgChart1"/>
    <dgm:cxn modelId="{47FE0CB1-4EA0-4CAB-8DCE-9661927DA2AE}" type="presOf" srcId="{1E042226-368F-4FD7-A787-1F710E5FAB53}" destId="{2F5C60E7-3B52-4BF8-95A8-58CA879FC449}" srcOrd="0" destOrd="0" presId="urn:microsoft.com/office/officeart/2005/8/layout/orgChart1"/>
    <dgm:cxn modelId="{8F3FEFB5-6A03-4E84-97DA-EC0B078AE0AB}" type="presOf" srcId="{265F3045-36AF-4CD4-AC72-D18AF840BB70}" destId="{55E17DA8-48BD-4D12-BB04-A6C0D69DAEBC}" srcOrd="1" destOrd="0" presId="urn:microsoft.com/office/officeart/2005/8/layout/orgChart1"/>
    <dgm:cxn modelId="{A4790FB7-CD55-49ED-B999-81CE5A5ED732}" srcId="{A7D578E7-B581-479B-8969-570AF8D0EEFB}" destId="{88F1E506-D506-4283-9B7A-3CC0A84E28DD}" srcOrd="1" destOrd="0" parTransId="{1BA0FE8C-EA44-43B5-92D6-5A11E53457BC}" sibTransId="{AA4431F8-C086-40E6-BCBD-7B8C55C10565}"/>
    <dgm:cxn modelId="{6F6833B9-A4C1-4BDC-9D70-B5EE67F2B472}" srcId="{3F687E65-6678-4FDF-A4DD-F20D670B9AF2}" destId="{BEA3DBD1-B878-4B32-8EA6-B39188DC25E5}" srcOrd="0" destOrd="0" parTransId="{2394AE1C-0DE3-4A7C-AD0E-216F37E90B10}" sibTransId="{3CA39A8A-3D18-4733-9662-65EFAA02AA2D}"/>
    <dgm:cxn modelId="{FC1582BE-631B-4504-BBFC-70E5FD65D702}" type="presOf" srcId="{402B132E-CAF2-4166-9E6B-F3BAE1D35E75}" destId="{64DA8875-6C6B-4D94-B5CB-65F2DB7B3C9B}" srcOrd="1" destOrd="0" presId="urn:microsoft.com/office/officeart/2005/8/layout/orgChart1"/>
    <dgm:cxn modelId="{450110C3-61D0-467B-BF9E-A74C6E2AE8A9}" type="presOf" srcId="{ED732421-C339-431D-9C06-E494B3679E3A}" destId="{2DFB0B2C-BB31-45AB-8E89-EE59028D4E66}" srcOrd="0" destOrd="0" presId="urn:microsoft.com/office/officeart/2005/8/layout/orgChart1"/>
    <dgm:cxn modelId="{ABF529C6-FE7A-4285-B25D-4ED4499809F1}" type="presOf" srcId="{B0B91A6A-FBE9-4F23-BD1D-3699F007BFE9}" destId="{10369621-85B0-44E8-952F-92C5D7DB677A}" srcOrd="0" destOrd="0" presId="urn:microsoft.com/office/officeart/2005/8/layout/orgChart1"/>
    <dgm:cxn modelId="{FFB658C8-2593-4068-9F78-C32673B84513}" type="presOf" srcId="{4AC20ABD-862A-4B8F-9250-D0833D374574}" destId="{002308B2-E83D-424D-BC5A-C3528AC42A33}" srcOrd="0" destOrd="0" presId="urn:microsoft.com/office/officeart/2005/8/layout/orgChart1"/>
    <dgm:cxn modelId="{E5D195C8-870A-4345-8988-04D1BA912552}" srcId="{B0B91A6A-FBE9-4F23-BD1D-3699F007BFE9}" destId="{0086FF48-792F-4386-92D8-42FFA5897DC1}" srcOrd="0" destOrd="0" parTransId="{736F012C-DF7E-4A8E-8B02-CCBF655D4186}" sibTransId="{EBF633BC-77B0-4AFF-9828-41C913CA5FA4}"/>
    <dgm:cxn modelId="{8DA8B8C9-AB8E-4A57-B65A-ED53AAE00D29}" type="presOf" srcId="{88F1E506-D506-4283-9B7A-3CC0A84E28DD}" destId="{E61D60AA-0A53-47A3-8768-F96EF75372E1}" srcOrd="0" destOrd="0" presId="urn:microsoft.com/office/officeart/2005/8/layout/orgChart1"/>
    <dgm:cxn modelId="{5F00F9CE-858E-4691-B6DB-4BFB026E5E1C}" srcId="{2ECA0E86-E33B-433D-9788-76DFF4D1DE35}" destId="{265F3045-36AF-4CD4-AC72-D18AF840BB70}" srcOrd="1" destOrd="0" parTransId="{0EB3D3A8-65E1-48E4-AED6-654643D4B273}" sibTransId="{B3332247-CE49-4145-94D5-B3026B4E5B77}"/>
    <dgm:cxn modelId="{693D02D0-58F8-476A-8C66-59810AA021D9}" type="presOf" srcId="{B96AF5B2-4E89-45DA-83FB-1D888BB89E6D}" destId="{D4BB85FF-5FFA-4351-B632-0B387484100F}" srcOrd="0" destOrd="0" presId="urn:microsoft.com/office/officeart/2005/8/layout/orgChart1"/>
    <dgm:cxn modelId="{C41381D0-416F-46D6-9BF0-D932E0A882CB}" type="presOf" srcId="{395EF5E5-D53A-4502-9F96-3D87E97E215B}" destId="{6DBC44DE-E5B6-4236-B08A-74BEF820D7C8}" srcOrd="0" destOrd="0" presId="urn:microsoft.com/office/officeart/2005/8/layout/orgChart1"/>
    <dgm:cxn modelId="{810F38D1-FBE9-4DE5-89EB-4271C3807F44}" srcId="{3E084337-4EAB-4FF4-8EDD-0EAA23172B77}" destId="{2ECA0E86-E33B-433D-9788-76DFF4D1DE35}" srcOrd="0" destOrd="0" parTransId="{8E0800A8-CC7B-4D3A-88AF-08B8F95C4013}" sibTransId="{A1B2A6A9-BED7-495A-B10B-0549646F0AAA}"/>
    <dgm:cxn modelId="{61E615D2-0E27-4CA3-AAB5-5B42ED4C912F}" type="presOf" srcId="{2394AE1C-0DE3-4A7C-AD0E-216F37E90B10}" destId="{2B0A5123-FA2B-4E5F-BC55-E33ED9FEB070}" srcOrd="0" destOrd="0" presId="urn:microsoft.com/office/officeart/2005/8/layout/orgChart1"/>
    <dgm:cxn modelId="{2BC475D3-4F81-4BF8-92C4-EBAD9568B609}" type="presOf" srcId="{F6700C85-6354-4F9C-8500-E82AA6863F52}" destId="{1F45140A-0385-4D95-AA31-93650560B47E}" srcOrd="0" destOrd="0" presId="urn:microsoft.com/office/officeart/2005/8/layout/orgChart1"/>
    <dgm:cxn modelId="{4647D6D7-DC70-4155-8D56-13AF7ECF631B}" type="presOf" srcId="{5F969E36-995B-4B2D-948B-5166B30CE71E}" destId="{B3A206BA-5A80-46D8-ACE8-A31898481755}" srcOrd="1" destOrd="0" presId="urn:microsoft.com/office/officeart/2005/8/layout/orgChart1"/>
    <dgm:cxn modelId="{AF28FCD9-6EED-4B66-8CB4-0C637D400987}" srcId="{85329782-F346-4C0F-9688-81D063039E48}" destId="{184FE8FA-B03C-4228-A693-84B9934B1129}" srcOrd="1" destOrd="0" parTransId="{5F255EB1-E7DC-40BD-A054-73B49B1DD868}" sibTransId="{49DFB40F-EF3D-4D48-B200-E406F96167D9}"/>
    <dgm:cxn modelId="{536262E0-117B-474B-B143-52375533626B}" type="presOf" srcId="{20B4F508-86C8-47F5-A3EC-716E682AF7D5}" destId="{EACE7776-AE3B-4BAA-946A-22B894518719}" srcOrd="0" destOrd="0" presId="urn:microsoft.com/office/officeart/2005/8/layout/orgChart1"/>
    <dgm:cxn modelId="{95C7C9E0-AAAE-4B1F-8480-1ED184AE97CF}" type="presOf" srcId="{A585537D-4947-491F-A08F-22A943082718}" destId="{99628130-BADE-4873-8BE8-A46D636E39F4}" srcOrd="0" destOrd="0" presId="urn:microsoft.com/office/officeart/2005/8/layout/orgChart1"/>
    <dgm:cxn modelId="{B20DF0E5-99D6-4B3E-9FB0-CC711918D63C}" type="presOf" srcId="{16D459B6-02A7-4F25-8FAD-8D38883EC9E2}" destId="{D8C3E653-31D5-4023-A87D-A7927DAFF3EB}" srcOrd="0" destOrd="0" presId="urn:microsoft.com/office/officeart/2005/8/layout/orgChart1"/>
    <dgm:cxn modelId="{C0B983E9-823E-49E5-8DD5-51A5D08FEDC8}" type="presOf" srcId="{8C0FAF8A-B638-4807-BE9D-61C9B82B7794}" destId="{279521B6-AA38-4A2B-A345-9E6E968F089D}" srcOrd="0" destOrd="0" presId="urn:microsoft.com/office/officeart/2005/8/layout/orgChart1"/>
    <dgm:cxn modelId="{D05828EC-D46D-498E-BBF1-C211CCCB606E}" type="presOf" srcId="{80EF32DC-7EFD-40DA-9CDD-8AC81E523354}" destId="{76B6C909-66BC-4758-A942-77AAF12AC737}" srcOrd="1" destOrd="0" presId="urn:microsoft.com/office/officeart/2005/8/layout/orgChart1"/>
    <dgm:cxn modelId="{68E938EE-AAB1-4B4A-8626-A636ECB5658E}" type="presOf" srcId="{E700DC80-5AD2-4C5E-A25C-AAF73FC2ABF8}" destId="{440E1684-1D17-4618-9E42-6AE9FB144423}" srcOrd="0" destOrd="0" presId="urn:microsoft.com/office/officeart/2005/8/layout/orgChart1"/>
    <dgm:cxn modelId="{9ABA35EF-2DD9-4AAA-8CCA-AACFE71AF65D}" type="presOf" srcId="{F6700C85-6354-4F9C-8500-E82AA6863F52}" destId="{37E71E75-13CF-4150-96D2-1FFCA6935E98}" srcOrd="1" destOrd="0" presId="urn:microsoft.com/office/officeart/2005/8/layout/orgChart1"/>
    <dgm:cxn modelId="{34148AF6-840A-4487-BB1A-3E316A5F721A}" srcId="{309E357B-3254-4521-938B-F0E3E6EF9E66}" destId="{844524F3-0111-48DC-BEC6-48F02BD0FE0D}" srcOrd="1" destOrd="0" parTransId="{A585537D-4947-491F-A08F-22A943082718}" sibTransId="{63452E5A-BA61-4782-8B52-B2C2C911286E}"/>
    <dgm:cxn modelId="{07FDDCF7-6B41-46B0-8C15-CADFE19C8248}" type="presOf" srcId="{1E80999C-6302-4F0D-A8E9-4470990628BE}" destId="{DF0187BC-1654-49E8-B408-83944CF4982C}" srcOrd="1" destOrd="0" presId="urn:microsoft.com/office/officeart/2005/8/layout/orgChart1"/>
    <dgm:cxn modelId="{B79DA3FA-8174-4FDD-A0B8-5BD34BA30C0A}" type="presOf" srcId="{BC84AFD2-A4E7-4071-BA10-981452E8F1F0}" destId="{37000C77-400F-4EF3-A3A4-438FF99EE694}" srcOrd="0" destOrd="0" presId="urn:microsoft.com/office/officeart/2005/8/layout/orgChart1"/>
    <dgm:cxn modelId="{5DF365FB-0423-4CCD-8B44-4A1F3DB488CA}" type="presOf" srcId="{184FE8FA-B03C-4228-A693-84B9934B1129}" destId="{14B5B0F0-EC67-4065-90F7-1F9875FF3378}" srcOrd="1" destOrd="0" presId="urn:microsoft.com/office/officeart/2005/8/layout/orgChart1"/>
    <dgm:cxn modelId="{0445A0FB-39E5-4B72-9E0D-E3F761EA8AD6}" type="presOf" srcId="{844524F3-0111-48DC-BEC6-48F02BD0FE0D}" destId="{B9DC4BB1-16C3-47B5-ADFC-2B3AC27450C1}" srcOrd="1" destOrd="0" presId="urn:microsoft.com/office/officeart/2005/8/layout/orgChart1"/>
    <dgm:cxn modelId="{70C37CFC-59F3-4E94-B45C-B284D7F49F48}" type="presOf" srcId="{BEA3DBD1-B878-4B32-8EA6-B39188DC25E5}" destId="{296AFB2D-8893-4E15-A020-F43999704314}" srcOrd="0" destOrd="0" presId="urn:microsoft.com/office/officeart/2005/8/layout/orgChart1"/>
    <dgm:cxn modelId="{9AC813FD-B541-4C9E-BBB5-63817E7E79EA}" type="presOf" srcId="{6A3C4B2E-4CC9-4DB7-B415-C2C7EDDBA547}" destId="{ADCC0497-5D6E-4902-BF2B-B13E2EA50697}" srcOrd="0" destOrd="0" presId="urn:microsoft.com/office/officeart/2005/8/layout/orgChart1"/>
    <dgm:cxn modelId="{2B4386FE-6DF4-4799-B021-6926E9665332}" type="presOf" srcId="{61286589-98A8-452C-BA69-7CB14F6E7587}" destId="{8D3AF831-6DFA-4B52-B417-A9F353CC5926}" srcOrd="0" destOrd="0" presId="urn:microsoft.com/office/officeart/2005/8/layout/orgChart1"/>
    <dgm:cxn modelId="{8E34B2FE-D0BC-4914-96EA-0B02C1E9FF96}" srcId="{5F969E36-995B-4B2D-948B-5166B30CE71E}" destId="{85329782-F346-4C0F-9688-81D063039E48}" srcOrd="0" destOrd="0" parTransId="{04E5741A-826A-4204-B5C8-010D710EE029}" sibTransId="{AB3D551C-0E8E-43AF-810A-85608D725938}"/>
    <dgm:cxn modelId="{AC722BBD-B133-4714-B672-7333E1051823}" type="presParOf" srcId="{3DE25F60-1006-4119-B013-6557A2B486A1}" destId="{D7B3D342-C3DA-4B0B-BF18-A97549614232}" srcOrd="0" destOrd="0" presId="urn:microsoft.com/office/officeart/2005/8/layout/orgChart1"/>
    <dgm:cxn modelId="{C6EE2C99-83A9-4972-B994-BE7428FFE44B}" type="presParOf" srcId="{D7B3D342-C3DA-4B0B-BF18-A97549614232}" destId="{98FB1F9A-A3AE-4B20-ACED-2388B60068B3}" srcOrd="0" destOrd="0" presId="urn:microsoft.com/office/officeart/2005/8/layout/orgChart1"/>
    <dgm:cxn modelId="{CB3663E4-9ACE-4481-9352-9A7DA3462560}" type="presParOf" srcId="{98FB1F9A-A3AE-4B20-ACED-2388B60068B3}" destId="{E1A5A28D-2391-4BFD-A25F-669FD9137249}" srcOrd="0" destOrd="0" presId="urn:microsoft.com/office/officeart/2005/8/layout/orgChart1"/>
    <dgm:cxn modelId="{F6F83024-F3FF-4C75-AFDF-6B4F051EC436}" type="presParOf" srcId="{98FB1F9A-A3AE-4B20-ACED-2388B60068B3}" destId="{AF59D27C-47ED-4A36-B199-0D9FB46DCDD1}" srcOrd="1" destOrd="0" presId="urn:microsoft.com/office/officeart/2005/8/layout/orgChart1"/>
    <dgm:cxn modelId="{48D787EB-75DA-4A1F-BEBA-BABD2A396C60}" type="presParOf" srcId="{D7B3D342-C3DA-4B0B-BF18-A97549614232}" destId="{A9DB8518-C2E5-4AE4-AC6D-EE8E13B93CE4}" srcOrd="1" destOrd="0" presId="urn:microsoft.com/office/officeart/2005/8/layout/orgChart1"/>
    <dgm:cxn modelId="{565A08D4-DD07-4D62-AC10-11B9B1A0421E}" type="presParOf" srcId="{A9DB8518-C2E5-4AE4-AC6D-EE8E13B93CE4}" destId="{87907814-25EA-43BD-8A65-E1CF9393439C}" srcOrd="0" destOrd="0" presId="urn:microsoft.com/office/officeart/2005/8/layout/orgChart1"/>
    <dgm:cxn modelId="{BAF5CCF6-C1E5-4C9D-9514-553864A57A9C}" type="presParOf" srcId="{A9DB8518-C2E5-4AE4-AC6D-EE8E13B93CE4}" destId="{5558B250-6A92-4BA8-9100-88B0CE66F62F}" srcOrd="1" destOrd="0" presId="urn:microsoft.com/office/officeart/2005/8/layout/orgChart1"/>
    <dgm:cxn modelId="{05D4AD94-8225-4FA0-BFF2-470A7EB949A3}" type="presParOf" srcId="{5558B250-6A92-4BA8-9100-88B0CE66F62F}" destId="{1013DDCB-B68C-48E1-AB06-67A54017EC3F}" srcOrd="0" destOrd="0" presId="urn:microsoft.com/office/officeart/2005/8/layout/orgChart1"/>
    <dgm:cxn modelId="{692583C8-39D4-466E-B885-EB03AB93BCC6}" type="presParOf" srcId="{1013DDCB-B68C-48E1-AB06-67A54017EC3F}" destId="{10369621-85B0-44E8-952F-92C5D7DB677A}" srcOrd="0" destOrd="0" presId="urn:microsoft.com/office/officeart/2005/8/layout/orgChart1"/>
    <dgm:cxn modelId="{167D4D00-7C54-401B-B902-ADA8C907B826}" type="presParOf" srcId="{1013DDCB-B68C-48E1-AB06-67A54017EC3F}" destId="{39A07700-6EB5-4B04-87CA-B048A33C450C}" srcOrd="1" destOrd="0" presId="urn:microsoft.com/office/officeart/2005/8/layout/orgChart1"/>
    <dgm:cxn modelId="{4718BCF7-D5F2-4684-85C2-722B5EEB742B}" type="presParOf" srcId="{5558B250-6A92-4BA8-9100-88B0CE66F62F}" destId="{2C755E08-DEA1-4BC7-9D13-096143986524}" srcOrd="1" destOrd="0" presId="urn:microsoft.com/office/officeart/2005/8/layout/orgChart1"/>
    <dgm:cxn modelId="{0958FA0A-5F84-474A-B8E4-7AAD41087B8B}" type="presParOf" srcId="{2C755E08-DEA1-4BC7-9D13-096143986524}" destId="{2AB2A4E8-CC55-4D01-9077-486CF570CC70}" srcOrd="0" destOrd="0" presId="urn:microsoft.com/office/officeart/2005/8/layout/orgChart1"/>
    <dgm:cxn modelId="{71A76096-0ACB-4DD9-8532-8EC425F0442F}" type="presParOf" srcId="{2C755E08-DEA1-4BC7-9D13-096143986524}" destId="{B9A813CE-3D0B-40DC-9A71-0FDE6E448177}" srcOrd="1" destOrd="0" presId="urn:microsoft.com/office/officeart/2005/8/layout/orgChart1"/>
    <dgm:cxn modelId="{B534CEC8-A434-46EC-B274-4D6390D7C25D}" type="presParOf" srcId="{B9A813CE-3D0B-40DC-9A71-0FDE6E448177}" destId="{0E590BE4-DC50-4A74-8F55-1067C8815F96}" srcOrd="0" destOrd="0" presId="urn:microsoft.com/office/officeart/2005/8/layout/orgChart1"/>
    <dgm:cxn modelId="{7D4BE415-C64A-454B-99B4-805E8D6FB35E}" type="presParOf" srcId="{0E590BE4-DC50-4A74-8F55-1067C8815F96}" destId="{5FAAF127-BFA5-4937-9011-D2805F797660}" srcOrd="0" destOrd="0" presId="urn:microsoft.com/office/officeart/2005/8/layout/orgChart1"/>
    <dgm:cxn modelId="{1D7521AD-7D08-49AD-A2B1-77AA2B40F5CC}" type="presParOf" srcId="{0E590BE4-DC50-4A74-8F55-1067C8815F96}" destId="{263F8497-CCDC-465D-91F8-8023BA115233}" srcOrd="1" destOrd="0" presId="urn:microsoft.com/office/officeart/2005/8/layout/orgChart1"/>
    <dgm:cxn modelId="{394C5452-9D27-46F5-B9C0-84C3686CBA85}" type="presParOf" srcId="{B9A813CE-3D0B-40DC-9A71-0FDE6E448177}" destId="{A8C635AA-5457-441F-ADCF-B390A4F59B9B}" srcOrd="1" destOrd="0" presId="urn:microsoft.com/office/officeart/2005/8/layout/orgChart1"/>
    <dgm:cxn modelId="{8697D08F-3151-478C-B42D-94A42F39AE9D}" type="presParOf" srcId="{A8C635AA-5457-441F-ADCF-B390A4F59B9B}" destId="{04251AA8-D5A9-46CF-91C4-A0E60CFDC83A}" srcOrd="0" destOrd="0" presId="urn:microsoft.com/office/officeart/2005/8/layout/orgChart1"/>
    <dgm:cxn modelId="{738957F4-4D8C-4935-93CA-F023E22477DE}" type="presParOf" srcId="{A8C635AA-5457-441F-ADCF-B390A4F59B9B}" destId="{7D66E913-663C-4F56-A79E-1E8E105CA538}" srcOrd="1" destOrd="0" presId="urn:microsoft.com/office/officeart/2005/8/layout/orgChart1"/>
    <dgm:cxn modelId="{25F54CC1-0EC0-4322-BEC9-28592502B04A}" type="presParOf" srcId="{7D66E913-663C-4F56-A79E-1E8E105CA538}" destId="{1E9BFCCE-32CA-4F9F-B821-0EA89FBB3D80}" srcOrd="0" destOrd="0" presId="urn:microsoft.com/office/officeart/2005/8/layout/orgChart1"/>
    <dgm:cxn modelId="{7041AF06-17D9-4A9E-9B67-CF6979ED014A}" type="presParOf" srcId="{1E9BFCCE-32CA-4F9F-B821-0EA89FBB3D80}" destId="{D5720053-7B59-4838-9537-CB25B40AAE47}" srcOrd="0" destOrd="0" presId="urn:microsoft.com/office/officeart/2005/8/layout/orgChart1"/>
    <dgm:cxn modelId="{2CE1E234-A438-4CC7-AD02-4E2318F9C2AA}" type="presParOf" srcId="{1E9BFCCE-32CA-4F9F-B821-0EA89FBB3D80}" destId="{221290B8-F62A-44C8-8721-8321CA09FFAC}" srcOrd="1" destOrd="0" presId="urn:microsoft.com/office/officeart/2005/8/layout/orgChart1"/>
    <dgm:cxn modelId="{19E01E17-78CC-4216-8BA6-E6C2A944D09D}" type="presParOf" srcId="{7D66E913-663C-4F56-A79E-1E8E105CA538}" destId="{BCDEC4A8-F24E-45AB-9379-BB0D88A217E2}" srcOrd="1" destOrd="0" presId="urn:microsoft.com/office/officeart/2005/8/layout/orgChart1"/>
    <dgm:cxn modelId="{9D1CD108-1F68-465A-986B-A9F09A7D97C0}" type="presParOf" srcId="{BCDEC4A8-F24E-45AB-9379-BB0D88A217E2}" destId="{DD4C7BF0-5882-4F84-9D98-6D198511BFB2}" srcOrd="0" destOrd="0" presId="urn:microsoft.com/office/officeart/2005/8/layout/orgChart1"/>
    <dgm:cxn modelId="{04E73C1F-FAE4-4847-B3EF-461515F99067}" type="presParOf" srcId="{BCDEC4A8-F24E-45AB-9379-BB0D88A217E2}" destId="{41697C49-BA96-4203-B56F-F6B9DA8DDDAE}" srcOrd="1" destOrd="0" presId="urn:microsoft.com/office/officeart/2005/8/layout/orgChart1"/>
    <dgm:cxn modelId="{A463FBC1-05F1-43BD-89D7-B1252A50A8F0}" type="presParOf" srcId="{41697C49-BA96-4203-B56F-F6B9DA8DDDAE}" destId="{CFE943F6-C545-4307-9545-319EB3A6F64A}" srcOrd="0" destOrd="0" presId="urn:microsoft.com/office/officeart/2005/8/layout/orgChart1"/>
    <dgm:cxn modelId="{D0AAAB71-834F-451C-A83A-187C071414D6}" type="presParOf" srcId="{CFE943F6-C545-4307-9545-319EB3A6F64A}" destId="{EACE7776-AE3B-4BAA-946A-22B894518719}" srcOrd="0" destOrd="0" presId="urn:microsoft.com/office/officeart/2005/8/layout/orgChart1"/>
    <dgm:cxn modelId="{96C419C3-14D5-4DDB-95AC-BDEB841237E1}" type="presParOf" srcId="{CFE943F6-C545-4307-9545-319EB3A6F64A}" destId="{7E608D2F-D27F-4013-850D-B2DE64A41679}" srcOrd="1" destOrd="0" presId="urn:microsoft.com/office/officeart/2005/8/layout/orgChart1"/>
    <dgm:cxn modelId="{10DAF750-4B90-4DF9-986F-89D3B507AF15}" type="presParOf" srcId="{41697C49-BA96-4203-B56F-F6B9DA8DDDAE}" destId="{B47F2CF3-7E83-4182-B8A3-148B1B4E0E67}" srcOrd="1" destOrd="0" presId="urn:microsoft.com/office/officeart/2005/8/layout/orgChart1"/>
    <dgm:cxn modelId="{7DF2EF71-96B0-4FB1-BA8F-4FC09B604225}" type="presParOf" srcId="{41697C49-BA96-4203-B56F-F6B9DA8DDDAE}" destId="{74777620-3DCC-4635-B6C1-10B8E7227BD2}" srcOrd="2" destOrd="0" presId="urn:microsoft.com/office/officeart/2005/8/layout/orgChart1"/>
    <dgm:cxn modelId="{400AA1E3-8B4E-458B-A9C5-C7F66498C44A}" type="presParOf" srcId="{BCDEC4A8-F24E-45AB-9379-BB0D88A217E2}" destId="{37000C77-400F-4EF3-A3A4-438FF99EE694}" srcOrd="2" destOrd="0" presId="urn:microsoft.com/office/officeart/2005/8/layout/orgChart1"/>
    <dgm:cxn modelId="{754166D5-5E42-4A34-A411-184ED3DBFCB4}" type="presParOf" srcId="{BCDEC4A8-F24E-45AB-9379-BB0D88A217E2}" destId="{96E3FDA1-7E79-48F9-988D-B791111854AB}" srcOrd="3" destOrd="0" presId="urn:microsoft.com/office/officeart/2005/8/layout/orgChart1"/>
    <dgm:cxn modelId="{B1E004EF-FF2B-403C-A097-038FEBC34178}" type="presParOf" srcId="{96E3FDA1-7E79-48F9-988D-B791111854AB}" destId="{0969AA41-1BB1-4EC2-AB6A-3D389B939010}" srcOrd="0" destOrd="0" presId="urn:microsoft.com/office/officeart/2005/8/layout/orgChart1"/>
    <dgm:cxn modelId="{09BC09E1-CA00-44A4-8696-0F57574B8995}" type="presParOf" srcId="{0969AA41-1BB1-4EC2-AB6A-3D389B939010}" destId="{158FDB57-4AA0-4738-BEC6-FC5813827257}" srcOrd="0" destOrd="0" presId="urn:microsoft.com/office/officeart/2005/8/layout/orgChart1"/>
    <dgm:cxn modelId="{E9B3FB41-875B-444D-B40F-85D44C06E451}" type="presParOf" srcId="{0969AA41-1BB1-4EC2-AB6A-3D389B939010}" destId="{61862DDD-7F32-4665-B66D-773049196FD4}" srcOrd="1" destOrd="0" presId="urn:microsoft.com/office/officeart/2005/8/layout/orgChart1"/>
    <dgm:cxn modelId="{9D99530E-B9DF-4FBB-B29D-DB3CC558EA00}" type="presParOf" srcId="{96E3FDA1-7E79-48F9-988D-B791111854AB}" destId="{F859F04B-90AD-4217-A996-0B4AFE5DB1BA}" srcOrd="1" destOrd="0" presId="urn:microsoft.com/office/officeart/2005/8/layout/orgChart1"/>
    <dgm:cxn modelId="{7AF9CB5E-E776-4EFB-A1A8-D88931962B20}" type="presParOf" srcId="{96E3FDA1-7E79-48F9-988D-B791111854AB}" destId="{8A408FE0-A8AA-49C0-8E11-FE1D6BF5DB73}" srcOrd="2" destOrd="0" presId="urn:microsoft.com/office/officeart/2005/8/layout/orgChart1"/>
    <dgm:cxn modelId="{E51C4695-6073-4A13-9885-77AE48349716}" type="presParOf" srcId="{7D66E913-663C-4F56-A79E-1E8E105CA538}" destId="{316F0A9D-1E40-464C-893F-0A872F2F35AE}" srcOrd="2" destOrd="0" presId="urn:microsoft.com/office/officeart/2005/8/layout/orgChart1"/>
    <dgm:cxn modelId="{3853A10C-1FA6-488E-81D0-1E4A28DE6D1B}" type="presParOf" srcId="{A8C635AA-5457-441F-ADCF-B390A4F59B9B}" destId="{D8C3E653-31D5-4023-A87D-A7927DAFF3EB}" srcOrd="2" destOrd="0" presId="urn:microsoft.com/office/officeart/2005/8/layout/orgChart1"/>
    <dgm:cxn modelId="{42C561A3-1E2F-455B-B893-1795410D6816}" type="presParOf" srcId="{A8C635AA-5457-441F-ADCF-B390A4F59B9B}" destId="{03614B34-BD4D-4F54-BBD5-027686C4A8BF}" srcOrd="3" destOrd="0" presId="urn:microsoft.com/office/officeart/2005/8/layout/orgChart1"/>
    <dgm:cxn modelId="{DBA76023-9DA0-4A8D-895B-BAE702D68E67}" type="presParOf" srcId="{03614B34-BD4D-4F54-BBD5-027686C4A8BF}" destId="{D1E32B33-B419-4C0B-9A21-0E9492C3FBF2}" srcOrd="0" destOrd="0" presId="urn:microsoft.com/office/officeart/2005/8/layout/orgChart1"/>
    <dgm:cxn modelId="{6B4245B4-19BC-45D2-B64E-FBEDE0671B04}" type="presParOf" srcId="{D1E32B33-B419-4C0B-9A21-0E9492C3FBF2}" destId="{CE3355D8-16D9-4807-9735-FA96D6F2A3BB}" srcOrd="0" destOrd="0" presId="urn:microsoft.com/office/officeart/2005/8/layout/orgChart1"/>
    <dgm:cxn modelId="{83FA8D7D-78FB-4787-8DAD-7A24F80347C0}" type="presParOf" srcId="{D1E32B33-B419-4C0B-9A21-0E9492C3FBF2}" destId="{B3A206BA-5A80-46D8-ACE8-A31898481755}" srcOrd="1" destOrd="0" presId="urn:microsoft.com/office/officeart/2005/8/layout/orgChart1"/>
    <dgm:cxn modelId="{783BE23F-C34D-4C78-B6DB-6C12E5429E6E}" type="presParOf" srcId="{03614B34-BD4D-4F54-BBD5-027686C4A8BF}" destId="{90C400DB-CE97-4EDF-A222-EE9563CE3B4E}" srcOrd="1" destOrd="0" presId="urn:microsoft.com/office/officeart/2005/8/layout/orgChart1"/>
    <dgm:cxn modelId="{832697F5-EB48-432A-82B6-795E579F4A03}" type="presParOf" srcId="{90C400DB-CE97-4EDF-A222-EE9563CE3B4E}" destId="{1F231D63-CE58-472C-B1CF-494A67416BE9}" srcOrd="0" destOrd="0" presId="urn:microsoft.com/office/officeart/2005/8/layout/orgChart1"/>
    <dgm:cxn modelId="{674D2F92-999D-4651-AB55-0A58712F52F8}" type="presParOf" srcId="{90C400DB-CE97-4EDF-A222-EE9563CE3B4E}" destId="{22B2AA08-3AA7-40EE-8038-9F75E921A72D}" srcOrd="1" destOrd="0" presId="urn:microsoft.com/office/officeart/2005/8/layout/orgChart1"/>
    <dgm:cxn modelId="{DF7FA8F0-09E4-4B3E-A521-027F84938183}" type="presParOf" srcId="{22B2AA08-3AA7-40EE-8038-9F75E921A72D}" destId="{21095214-4031-4633-B979-FC9AF372518F}" srcOrd="0" destOrd="0" presId="urn:microsoft.com/office/officeart/2005/8/layout/orgChart1"/>
    <dgm:cxn modelId="{2D4C2326-77C0-450B-A264-96325DB0732B}" type="presParOf" srcId="{21095214-4031-4633-B979-FC9AF372518F}" destId="{861B9AE4-8024-41FF-983B-E6BE71777328}" srcOrd="0" destOrd="0" presId="urn:microsoft.com/office/officeart/2005/8/layout/orgChart1"/>
    <dgm:cxn modelId="{9D628CE2-BEF5-45F2-8656-C6DD62878E7B}" type="presParOf" srcId="{21095214-4031-4633-B979-FC9AF372518F}" destId="{D8F0E705-00EE-46F7-B9E2-29520390B766}" srcOrd="1" destOrd="0" presId="urn:microsoft.com/office/officeart/2005/8/layout/orgChart1"/>
    <dgm:cxn modelId="{5DA7540D-2F83-4EFB-BCA2-20C3CB2C57AA}" type="presParOf" srcId="{22B2AA08-3AA7-40EE-8038-9F75E921A72D}" destId="{1EACB270-D2AC-4DD8-9EA5-D069919E31BD}" srcOrd="1" destOrd="0" presId="urn:microsoft.com/office/officeart/2005/8/layout/orgChart1"/>
    <dgm:cxn modelId="{CDF13824-ADB4-4938-B0EE-D7485BC685A4}" type="presParOf" srcId="{1EACB270-D2AC-4DD8-9EA5-D069919E31BD}" destId="{BCC91A7D-18CC-4E8A-AC92-0EED3BBD2868}" srcOrd="0" destOrd="0" presId="urn:microsoft.com/office/officeart/2005/8/layout/orgChart1"/>
    <dgm:cxn modelId="{EF42E2ED-4788-44FF-B829-C4C49CCD3409}" type="presParOf" srcId="{1EACB270-D2AC-4DD8-9EA5-D069919E31BD}" destId="{1B839950-FD4D-4F15-A8DD-EADB9483BC5F}" srcOrd="1" destOrd="0" presId="urn:microsoft.com/office/officeart/2005/8/layout/orgChart1"/>
    <dgm:cxn modelId="{052DA7EC-84B4-433E-BE10-5E068466DB6C}" type="presParOf" srcId="{1B839950-FD4D-4F15-A8DD-EADB9483BC5F}" destId="{49106409-BBB8-4E14-B552-D99F24DBADA6}" srcOrd="0" destOrd="0" presId="urn:microsoft.com/office/officeart/2005/8/layout/orgChart1"/>
    <dgm:cxn modelId="{2C883B47-0E62-48D8-93EF-0A966DE1FEFC}" type="presParOf" srcId="{49106409-BBB8-4E14-B552-D99F24DBADA6}" destId="{1F45140A-0385-4D95-AA31-93650560B47E}" srcOrd="0" destOrd="0" presId="urn:microsoft.com/office/officeart/2005/8/layout/orgChart1"/>
    <dgm:cxn modelId="{D7175DD1-AE7E-43D2-B28B-C272A3269FD0}" type="presParOf" srcId="{49106409-BBB8-4E14-B552-D99F24DBADA6}" destId="{37E71E75-13CF-4150-96D2-1FFCA6935E98}" srcOrd="1" destOrd="0" presId="urn:microsoft.com/office/officeart/2005/8/layout/orgChart1"/>
    <dgm:cxn modelId="{905C4485-C861-4188-8DA6-2A615B6ABBE3}" type="presParOf" srcId="{1B839950-FD4D-4F15-A8DD-EADB9483BC5F}" destId="{EF592825-E5BD-440C-BCA3-DB6394B90889}" srcOrd="1" destOrd="0" presId="urn:microsoft.com/office/officeart/2005/8/layout/orgChart1"/>
    <dgm:cxn modelId="{986E6345-4A1C-4D6D-88E3-B2B809562DA5}" type="presParOf" srcId="{1B839950-FD4D-4F15-A8DD-EADB9483BC5F}" destId="{31620315-02AB-425C-B14E-BF735FBA9F03}" srcOrd="2" destOrd="0" presId="urn:microsoft.com/office/officeart/2005/8/layout/orgChart1"/>
    <dgm:cxn modelId="{DCDFF585-A322-4F26-B69C-DFAA0F4A5945}" type="presParOf" srcId="{1EACB270-D2AC-4DD8-9EA5-D069919E31BD}" destId="{DEA25E62-85CA-4E56-899D-5D7F74286495}" srcOrd="2" destOrd="0" presId="urn:microsoft.com/office/officeart/2005/8/layout/orgChart1"/>
    <dgm:cxn modelId="{B80593B2-7893-4166-BBFC-3B0D2E7E6C16}" type="presParOf" srcId="{1EACB270-D2AC-4DD8-9EA5-D069919E31BD}" destId="{E9E4BF09-FFBF-4B2C-8F40-1E714900E92E}" srcOrd="3" destOrd="0" presId="urn:microsoft.com/office/officeart/2005/8/layout/orgChart1"/>
    <dgm:cxn modelId="{BBC5F1C2-A6D5-4D68-A88D-248FB9DB7D21}" type="presParOf" srcId="{E9E4BF09-FFBF-4B2C-8F40-1E714900E92E}" destId="{2DB92716-4D82-4E42-B0A8-924A9213721F}" srcOrd="0" destOrd="0" presId="urn:microsoft.com/office/officeart/2005/8/layout/orgChart1"/>
    <dgm:cxn modelId="{B381941E-8D34-4A9B-937F-D1D171A07782}" type="presParOf" srcId="{2DB92716-4D82-4E42-B0A8-924A9213721F}" destId="{331A0952-6539-4D05-A117-48B049711488}" srcOrd="0" destOrd="0" presId="urn:microsoft.com/office/officeart/2005/8/layout/orgChart1"/>
    <dgm:cxn modelId="{8DAC85F1-4A78-4926-9AA5-574E31CE4231}" type="presParOf" srcId="{2DB92716-4D82-4E42-B0A8-924A9213721F}" destId="{14B5B0F0-EC67-4065-90F7-1F9875FF3378}" srcOrd="1" destOrd="0" presId="urn:microsoft.com/office/officeart/2005/8/layout/orgChart1"/>
    <dgm:cxn modelId="{33610FB3-571D-4D63-8AF8-6C63B32BAF7D}" type="presParOf" srcId="{E9E4BF09-FFBF-4B2C-8F40-1E714900E92E}" destId="{C091EC92-78D0-466E-B2B3-97DE925AEFC0}" srcOrd="1" destOrd="0" presId="urn:microsoft.com/office/officeart/2005/8/layout/orgChart1"/>
    <dgm:cxn modelId="{F0BA7ACC-9367-4862-A690-6A3D7715F71E}" type="presParOf" srcId="{E9E4BF09-FFBF-4B2C-8F40-1E714900E92E}" destId="{B7953B03-D909-4504-BE94-D871E2F40A4D}" srcOrd="2" destOrd="0" presId="urn:microsoft.com/office/officeart/2005/8/layout/orgChart1"/>
    <dgm:cxn modelId="{A60B5BBE-415B-47AF-ABB8-825CB85F2897}" type="presParOf" srcId="{22B2AA08-3AA7-40EE-8038-9F75E921A72D}" destId="{1C72AC9E-6B9A-45A7-856F-374D31213907}" srcOrd="2" destOrd="0" presId="urn:microsoft.com/office/officeart/2005/8/layout/orgChart1"/>
    <dgm:cxn modelId="{E9AC3F71-F735-4AB7-92EE-A494515C28EC}" type="presParOf" srcId="{90C400DB-CE97-4EDF-A222-EE9563CE3B4E}" destId="{EFB73484-9136-4B5D-BF63-213E11E8774E}" srcOrd="2" destOrd="0" presId="urn:microsoft.com/office/officeart/2005/8/layout/orgChart1"/>
    <dgm:cxn modelId="{14371FB8-C8B7-4DD1-BF1B-B1A8465124B9}" type="presParOf" srcId="{90C400DB-CE97-4EDF-A222-EE9563CE3B4E}" destId="{D3A43709-7E3E-4777-979A-138F3397C9D9}" srcOrd="3" destOrd="0" presId="urn:microsoft.com/office/officeart/2005/8/layout/orgChart1"/>
    <dgm:cxn modelId="{C989D49C-FB84-49BD-94A3-394CADADFC3A}" type="presParOf" srcId="{D3A43709-7E3E-4777-979A-138F3397C9D9}" destId="{4DDC7B1C-0474-4D8B-A99C-CD8DA3E7EA6C}" srcOrd="0" destOrd="0" presId="urn:microsoft.com/office/officeart/2005/8/layout/orgChart1"/>
    <dgm:cxn modelId="{2A753C4A-8087-41AF-9F95-58C7463EDFAA}" type="presParOf" srcId="{4DDC7B1C-0474-4D8B-A99C-CD8DA3E7EA6C}" destId="{11F59E5F-7C39-4EA2-A650-7991DD65C630}" srcOrd="0" destOrd="0" presId="urn:microsoft.com/office/officeart/2005/8/layout/orgChart1"/>
    <dgm:cxn modelId="{6717A598-F18C-4E6E-BC1B-DCF30BE0662F}" type="presParOf" srcId="{4DDC7B1C-0474-4D8B-A99C-CD8DA3E7EA6C}" destId="{C2D2C9D0-AC81-4ECE-A184-C4FF5A613CB1}" srcOrd="1" destOrd="0" presId="urn:microsoft.com/office/officeart/2005/8/layout/orgChart1"/>
    <dgm:cxn modelId="{0310CE48-30A5-473A-ADA9-AC6F13349F28}" type="presParOf" srcId="{D3A43709-7E3E-4777-979A-138F3397C9D9}" destId="{9CC60512-1180-42B3-9C57-0CDBAAC00261}" srcOrd="1" destOrd="0" presId="urn:microsoft.com/office/officeart/2005/8/layout/orgChart1"/>
    <dgm:cxn modelId="{BDABA093-A15E-40EE-B7D6-26C0C7E2CFDC}" type="presParOf" srcId="{9CC60512-1180-42B3-9C57-0CDBAAC00261}" destId="{002308B2-E83D-424D-BC5A-C3528AC42A33}" srcOrd="0" destOrd="0" presId="urn:microsoft.com/office/officeart/2005/8/layout/orgChart1"/>
    <dgm:cxn modelId="{5F0D8FA6-703B-4ED2-93D1-47254D146574}" type="presParOf" srcId="{9CC60512-1180-42B3-9C57-0CDBAAC00261}" destId="{E3BC776F-8536-4E30-9687-4A1CC838511B}" srcOrd="1" destOrd="0" presId="urn:microsoft.com/office/officeart/2005/8/layout/orgChart1"/>
    <dgm:cxn modelId="{EFE59012-061D-4DF5-B09F-47BCC44FBB76}" type="presParOf" srcId="{E3BC776F-8536-4E30-9687-4A1CC838511B}" destId="{B23C4C35-B54E-406A-8B3F-3186D71254D9}" srcOrd="0" destOrd="0" presId="urn:microsoft.com/office/officeart/2005/8/layout/orgChart1"/>
    <dgm:cxn modelId="{0E358BCD-D1E1-4757-86CF-43017C6E56B8}" type="presParOf" srcId="{B23C4C35-B54E-406A-8B3F-3186D71254D9}" destId="{2F5C60E7-3B52-4BF8-95A8-58CA879FC449}" srcOrd="0" destOrd="0" presId="urn:microsoft.com/office/officeart/2005/8/layout/orgChart1"/>
    <dgm:cxn modelId="{F58FD2EC-6C6C-421A-ACE1-4A79C65C692C}" type="presParOf" srcId="{B23C4C35-B54E-406A-8B3F-3186D71254D9}" destId="{746C3534-909B-4684-98F1-6942CB6622DB}" srcOrd="1" destOrd="0" presId="urn:microsoft.com/office/officeart/2005/8/layout/orgChart1"/>
    <dgm:cxn modelId="{4162AD20-4A3C-4FF5-83BD-048C29383EFB}" type="presParOf" srcId="{E3BC776F-8536-4E30-9687-4A1CC838511B}" destId="{5361C0F8-DDD1-4F05-A890-D65377F75611}" srcOrd="1" destOrd="0" presId="urn:microsoft.com/office/officeart/2005/8/layout/orgChart1"/>
    <dgm:cxn modelId="{5381E458-5D29-408F-83E1-A436EDC5B817}" type="presParOf" srcId="{E3BC776F-8536-4E30-9687-4A1CC838511B}" destId="{6201F73E-AD31-4AC0-BB0A-5ED15EF531D4}" srcOrd="2" destOrd="0" presId="urn:microsoft.com/office/officeart/2005/8/layout/orgChart1"/>
    <dgm:cxn modelId="{F0AECC10-BC03-4643-8774-4444328D1D16}" type="presParOf" srcId="{9CC60512-1180-42B3-9C57-0CDBAAC00261}" destId="{515BA4B8-B5AB-45B3-8A1B-4FEE2EF605C8}" srcOrd="2" destOrd="0" presId="urn:microsoft.com/office/officeart/2005/8/layout/orgChart1"/>
    <dgm:cxn modelId="{F50EAD24-2BA5-4CFF-A2BD-CC8B7774F1C7}" type="presParOf" srcId="{9CC60512-1180-42B3-9C57-0CDBAAC00261}" destId="{EB8BDD82-3F4F-4C53-9732-76F7AC934580}" srcOrd="3" destOrd="0" presId="urn:microsoft.com/office/officeart/2005/8/layout/orgChart1"/>
    <dgm:cxn modelId="{0B576383-F06D-416B-A108-BEA8879AC88B}" type="presParOf" srcId="{EB8BDD82-3F4F-4C53-9732-76F7AC934580}" destId="{46383390-4A96-4812-A2FF-9185C916BFAB}" srcOrd="0" destOrd="0" presId="urn:microsoft.com/office/officeart/2005/8/layout/orgChart1"/>
    <dgm:cxn modelId="{009B6FF9-D199-4FEA-9965-72BDD91CAA2B}" type="presParOf" srcId="{46383390-4A96-4812-A2FF-9185C916BFAB}" destId="{D4BB85FF-5FFA-4351-B632-0B387484100F}" srcOrd="0" destOrd="0" presId="urn:microsoft.com/office/officeart/2005/8/layout/orgChart1"/>
    <dgm:cxn modelId="{BF3EBA62-AC70-4808-8911-0ADA5E32EC3B}" type="presParOf" srcId="{46383390-4A96-4812-A2FF-9185C916BFAB}" destId="{9D119D59-A986-4838-B8E1-58110D5235B8}" srcOrd="1" destOrd="0" presId="urn:microsoft.com/office/officeart/2005/8/layout/orgChart1"/>
    <dgm:cxn modelId="{5439EA15-7233-4819-9FFA-994A6D4C8D67}" type="presParOf" srcId="{EB8BDD82-3F4F-4C53-9732-76F7AC934580}" destId="{BF580345-6186-4D2B-B7D1-60828E60613B}" srcOrd="1" destOrd="0" presId="urn:microsoft.com/office/officeart/2005/8/layout/orgChart1"/>
    <dgm:cxn modelId="{40865651-AD88-49E9-B67A-7C75E908DBE7}" type="presParOf" srcId="{EB8BDD82-3F4F-4C53-9732-76F7AC934580}" destId="{FBBCBD56-DAF5-4E9D-B8FE-AFA8C42B8F1E}" srcOrd="2" destOrd="0" presId="urn:microsoft.com/office/officeart/2005/8/layout/orgChart1"/>
    <dgm:cxn modelId="{3826BB0A-68C5-447C-8A35-1C496267C18C}" type="presParOf" srcId="{D3A43709-7E3E-4777-979A-138F3397C9D9}" destId="{53FDF2A2-CD69-49DD-9572-FC1295E96DEA}" srcOrd="2" destOrd="0" presId="urn:microsoft.com/office/officeart/2005/8/layout/orgChart1"/>
    <dgm:cxn modelId="{2D767746-71D8-48AE-906C-027107542B50}" type="presParOf" srcId="{03614B34-BD4D-4F54-BBD5-027686C4A8BF}" destId="{46E6C76C-42F8-41FC-B91C-171B9FCAA8B3}" srcOrd="2" destOrd="0" presId="urn:microsoft.com/office/officeart/2005/8/layout/orgChart1"/>
    <dgm:cxn modelId="{2C9D3024-0F2E-4BEF-8394-E01D5BA83D68}" type="presParOf" srcId="{A8C635AA-5457-441F-ADCF-B390A4F59B9B}" destId="{ADCC0497-5D6E-4902-BF2B-B13E2EA50697}" srcOrd="4" destOrd="0" presId="urn:microsoft.com/office/officeart/2005/8/layout/orgChart1"/>
    <dgm:cxn modelId="{2BED5572-B800-4190-8119-9CE22EA86C4A}" type="presParOf" srcId="{A8C635AA-5457-441F-ADCF-B390A4F59B9B}" destId="{7F20AAFC-60A6-4D5B-987C-F5CC8E70D607}" srcOrd="5" destOrd="0" presId="urn:microsoft.com/office/officeart/2005/8/layout/orgChart1"/>
    <dgm:cxn modelId="{B1E14729-DD6F-4F0D-9516-A64DA68FDFD1}" type="presParOf" srcId="{7F20AAFC-60A6-4D5B-987C-F5CC8E70D607}" destId="{37027BEB-9C1F-4C66-B152-212407AC7491}" srcOrd="0" destOrd="0" presId="urn:microsoft.com/office/officeart/2005/8/layout/orgChart1"/>
    <dgm:cxn modelId="{9DBA6CD7-688C-4715-AB30-5935D41D0570}" type="presParOf" srcId="{37027BEB-9C1F-4C66-B152-212407AC7491}" destId="{39C882BA-AE5C-4E04-BB89-B3AE8208ACE3}" srcOrd="0" destOrd="0" presId="urn:microsoft.com/office/officeart/2005/8/layout/orgChart1"/>
    <dgm:cxn modelId="{5F993712-BD94-41A9-85BA-4AA1138D650C}" type="presParOf" srcId="{37027BEB-9C1F-4C66-B152-212407AC7491}" destId="{F37CEA61-E6AB-4916-BA0A-8E7CDDB949CE}" srcOrd="1" destOrd="0" presId="urn:microsoft.com/office/officeart/2005/8/layout/orgChart1"/>
    <dgm:cxn modelId="{4B4BDF95-55EE-4AEC-BB22-51F09AB7155C}" type="presParOf" srcId="{7F20AAFC-60A6-4D5B-987C-F5CC8E70D607}" destId="{ECCE297E-F124-4F4C-A346-44D82AC390A6}" srcOrd="1" destOrd="0" presId="urn:microsoft.com/office/officeart/2005/8/layout/orgChart1"/>
    <dgm:cxn modelId="{CF275137-9A43-4616-BCFE-365B58E0CEC3}" type="presParOf" srcId="{ECCE297E-F124-4F4C-A346-44D82AC390A6}" destId="{71CCE116-DEA9-48F6-AD96-4335981F7EDC}" srcOrd="0" destOrd="0" presId="urn:microsoft.com/office/officeart/2005/8/layout/orgChart1"/>
    <dgm:cxn modelId="{AB3552CB-58FA-42B7-8FF1-9FD163ECFB91}" type="presParOf" srcId="{ECCE297E-F124-4F4C-A346-44D82AC390A6}" destId="{2CD9DB64-2A43-4E59-B30E-E550CF031BA0}" srcOrd="1" destOrd="0" presId="urn:microsoft.com/office/officeart/2005/8/layout/orgChart1"/>
    <dgm:cxn modelId="{07970334-7FA9-428F-9DE8-0BD8019A7006}" type="presParOf" srcId="{2CD9DB64-2A43-4E59-B30E-E550CF031BA0}" destId="{3F71F250-ABB6-494C-9EDE-FE8BBBDEFD94}" srcOrd="0" destOrd="0" presId="urn:microsoft.com/office/officeart/2005/8/layout/orgChart1"/>
    <dgm:cxn modelId="{0659F3B5-1986-465B-B2FE-904C56A8079C}" type="presParOf" srcId="{3F71F250-ABB6-494C-9EDE-FE8BBBDEFD94}" destId="{382EF793-7D94-4F3B-B89C-0F548994FB53}" srcOrd="0" destOrd="0" presId="urn:microsoft.com/office/officeart/2005/8/layout/orgChart1"/>
    <dgm:cxn modelId="{CF9A6DDC-F78A-414B-BD9B-164623F3F4CD}" type="presParOf" srcId="{3F71F250-ABB6-494C-9EDE-FE8BBBDEFD94}" destId="{A2EE14A0-A2C3-4EDA-831C-8A8F912CE4D4}" srcOrd="1" destOrd="0" presId="urn:microsoft.com/office/officeart/2005/8/layout/orgChart1"/>
    <dgm:cxn modelId="{BBD882CB-253E-4DD9-9808-372FD929DE0F}" type="presParOf" srcId="{2CD9DB64-2A43-4E59-B30E-E550CF031BA0}" destId="{DCDD19A0-7646-426C-831E-1C7DF7596AF0}" srcOrd="1" destOrd="0" presId="urn:microsoft.com/office/officeart/2005/8/layout/orgChart1"/>
    <dgm:cxn modelId="{2A95E34A-205E-48E0-B0A9-B6FCC62B4F52}" type="presParOf" srcId="{2CD9DB64-2A43-4E59-B30E-E550CF031BA0}" destId="{3FD4D1A0-EA95-41E2-964F-902D0AFFFA38}" srcOrd="2" destOrd="0" presId="urn:microsoft.com/office/officeart/2005/8/layout/orgChart1"/>
    <dgm:cxn modelId="{C878DA1D-4161-438D-B505-DA92B240B9A0}" type="presParOf" srcId="{ECCE297E-F124-4F4C-A346-44D82AC390A6}" destId="{199E2AB1-8EC0-4120-A8C0-CC9B201303B0}" srcOrd="2" destOrd="0" presId="urn:microsoft.com/office/officeart/2005/8/layout/orgChart1"/>
    <dgm:cxn modelId="{0BD29778-43C1-4965-9289-0B37BEC383C6}" type="presParOf" srcId="{ECCE297E-F124-4F4C-A346-44D82AC390A6}" destId="{DA6D6F10-F215-4999-A2E9-DA89871F7398}" srcOrd="3" destOrd="0" presId="urn:microsoft.com/office/officeart/2005/8/layout/orgChart1"/>
    <dgm:cxn modelId="{6CF9A136-9095-4D2D-8E6D-7DDBECEA48BC}" type="presParOf" srcId="{DA6D6F10-F215-4999-A2E9-DA89871F7398}" destId="{0EF465EA-2E61-4FAB-9203-422F1F4B3783}" srcOrd="0" destOrd="0" presId="urn:microsoft.com/office/officeart/2005/8/layout/orgChart1"/>
    <dgm:cxn modelId="{FDD8DF95-7F72-4362-B0EC-32DCF07B897B}" type="presParOf" srcId="{0EF465EA-2E61-4FAB-9203-422F1F4B3783}" destId="{E61D60AA-0A53-47A3-8768-F96EF75372E1}" srcOrd="0" destOrd="0" presId="urn:microsoft.com/office/officeart/2005/8/layout/orgChart1"/>
    <dgm:cxn modelId="{2F364E11-CD98-4BCD-866F-D59D3CEA0D8B}" type="presParOf" srcId="{0EF465EA-2E61-4FAB-9203-422F1F4B3783}" destId="{53A0FDB9-FC66-4E8B-AA6A-76DEDAAA065A}" srcOrd="1" destOrd="0" presId="urn:microsoft.com/office/officeart/2005/8/layout/orgChart1"/>
    <dgm:cxn modelId="{7139A1D8-AB7D-4CE0-8701-7F6E3D0DBD93}" type="presParOf" srcId="{DA6D6F10-F215-4999-A2E9-DA89871F7398}" destId="{6C4175CF-074E-4398-90AB-EFAE166B2847}" srcOrd="1" destOrd="0" presId="urn:microsoft.com/office/officeart/2005/8/layout/orgChart1"/>
    <dgm:cxn modelId="{981F3C2F-4021-4443-9C31-5A1BC237C05C}" type="presParOf" srcId="{DA6D6F10-F215-4999-A2E9-DA89871F7398}" destId="{E0202593-6E55-45BA-98D2-F6072382788D}" srcOrd="2" destOrd="0" presId="urn:microsoft.com/office/officeart/2005/8/layout/orgChart1"/>
    <dgm:cxn modelId="{4E1CE497-1AB9-4E05-93DD-64523385B54F}" type="presParOf" srcId="{7F20AAFC-60A6-4D5B-987C-F5CC8E70D607}" destId="{EC42E976-3C93-4993-B817-9D45FF4BD1FB}" srcOrd="2" destOrd="0" presId="urn:microsoft.com/office/officeart/2005/8/layout/orgChart1"/>
    <dgm:cxn modelId="{00562D5E-3B8B-417F-A89E-981C5807B625}" type="presParOf" srcId="{A8C635AA-5457-441F-ADCF-B390A4F59B9B}" destId="{B92C2BBB-BE7C-4480-98DE-057D2361A837}" srcOrd="6" destOrd="0" presId="urn:microsoft.com/office/officeart/2005/8/layout/orgChart1"/>
    <dgm:cxn modelId="{4309E8AF-5413-487C-BE7D-A660940C4CE4}" type="presParOf" srcId="{A8C635AA-5457-441F-ADCF-B390A4F59B9B}" destId="{F836EDC1-72DB-45BE-84FC-0390D60F0197}" srcOrd="7" destOrd="0" presId="urn:microsoft.com/office/officeart/2005/8/layout/orgChart1"/>
    <dgm:cxn modelId="{DF673C26-5AFA-4481-A2D6-16F525B14ADD}" type="presParOf" srcId="{F836EDC1-72DB-45BE-84FC-0390D60F0197}" destId="{789BBEFE-94C7-484F-A373-CD38873690BF}" srcOrd="0" destOrd="0" presId="urn:microsoft.com/office/officeart/2005/8/layout/orgChart1"/>
    <dgm:cxn modelId="{E71DB4D3-DA38-4C68-9AF4-6FD43F5B73F1}" type="presParOf" srcId="{789BBEFE-94C7-484F-A373-CD38873690BF}" destId="{2DFB0B2C-BB31-45AB-8E89-EE59028D4E66}" srcOrd="0" destOrd="0" presId="urn:microsoft.com/office/officeart/2005/8/layout/orgChart1"/>
    <dgm:cxn modelId="{19E761B2-2933-40BD-A8A2-BFE3015F354E}" type="presParOf" srcId="{789BBEFE-94C7-484F-A373-CD38873690BF}" destId="{8640D997-1DD4-4F7B-B645-38816F367A92}" srcOrd="1" destOrd="0" presId="urn:microsoft.com/office/officeart/2005/8/layout/orgChart1"/>
    <dgm:cxn modelId="{F923A32F-C72B-4699-8E8D-04689A1C9E5C}" type="presParOf" srcId="{F836EDC1-72DB-45BE-84FC-0390D60F0197}" destId="{41511038-9615-4200-8018-9DD0C313B7F2}" srcOrd="1" destOrd="0" presId="urn:microsoft.com/office/officeart/2005/8/layout/orgChart1"/>
    <dgm:cxn modelId="{0DA483FB-A6C4-46F0-8D98-22456DB1EEDF}" type="presParOf" srcId="{41511038-9615-4200-8018-9DD0C313B7F2}" destId="{6DBC44DE-E5B6-4236-B08A-74BEF820D7C8}" srcOrd="0" destOrd="0" presId="urn:microsoft.com/office/officeart/2005/8/layout/orgChart1"/>
    <dgm:cxn modelId="{2DEC69D8-545E-43DD-9D68-D4A1E91AA266}" type="presParOf" srcId="{41511038-9615-4200-8018-9DD0C313B7F2}" destId="{3D88FBBD-CA21-4D55-935C-EB213BFA98D9}" srcOrd="1" destOrd="0" presId="urn:microsoft.com/office/officeart/2005/8/layout/orgChart1"/>
    <dgm:cxn modelId="{3E1B1018-7FA6-4F91-83F3-BC4237A34773}" type="presParOf" srcId="{3D88FBBD-CA21-4D55-935C-EB213BFA98D9}" destId="{A9B26AE4-2305-4C36-8C01-29F2169A4E15}" srcOrd="0" destOrd="0" presId="urn:microsoft.com/office/officeart/2005/8/layout/orgChart1"/>
    <dgm:cxn modelId="{0E3AAF69-CD1B-4677-A326-84F201DBD967}" type="presParOf" srcId="{A9B26AE4-2305-4C36-8C01-29F2169A4E15}" destId="{3D517994-5D4D-4B6A-A800-844C5DBB01B9}" srcOrd="0" destOrd="0" presId="urn:microsoft.com/office/officeart/2005/8/layout/orgChart1"/>
    <dgm:cxn modelId="{76F7EB66-E076-4840-9001-E0CBE15EC014}" type="presParOf" srcId="{A9B26AE4-2305-4C36-8C01-29F2169A4E15}" destId="{53BDD484-54D8-4884-8B25-DFD727A8CA5B}" srcOrd="1" destOrd="0" presId="urn:microsoft.com/office/officeart/2005/8/layout/orgChart1"/>
    <dgm:cxn modelId="{D338302A-0C1E-4D45-BFDF-DAC8CCCCD9EF}" type="presParOf" srcId="{3D88FBBD-CA21-4D55-935C-EB213BFA98D9}" destId="{9FD14BA7-3A23-4186-8BE4-B132449CD116}" srcOrd="1" destOrd="0" presId="urn:microsoft.com/office/officeart/2005/8/layout/orgChart1"/>
    <dgm:cxn modelId="{B4677D9A-4EC0-4ADD-8B04-9F6F4AB8FFC6}" type="presParOf" srcId="{9FD14BA7-3A23-4186-8BE4-B132449CD116}" destId="{2B0A5123-FA2B-4E5F-BC55-E33ED9FEB070}" srcOrd="0" destOrd="0" presId="urn:microsoft.com/office/officeart/2005/8/layout/orgChart1"/>
    <dgm:cxn modelId="{E45531B4-760F-4BE6-9AED-F0B99A52E1D4}" type="presParOf" srcId="{9FD14BA7-3A23-4186-8BE4-B132449CD116}" destId="{FD85B341-4985-4B80-8C8D-ABDE48838FD1}" srcOrd="1" destOrd="0" presId="urn:microsoft.com/office/officeart/2005/8/layout/orgChart1"/>
    <dgm:cxn modelId="{F2B33EF2-485B-497C-8BBD-2B27D1DFA0BA}" type="presParOf" srcId="{FD85B341-4985-4B80-8C8D-ABDE48838FD1}" destId="{085DC126-BD35-48DC-9412-27E0BF114286}" srcOrd="0" destOrd="0" presId="urn:microsoft.com/office/officeart/2005/8/layout/orgChart1"/>
    <dgm:cxn modelId="{3A92BD9A-B24B-4DF8-88FE-6655387AEC2C}" type="presParOf" srcId="{085DC126-BD35-48DC-9412-27E0BF114286}" destId="{296AFB2D-8893-4E15-A020-F43999704314}" srcOrd="0" destOrd="0" presId="urn:microsoft.com/office/officeart/2005/8/layout/orgChart1"/>
    <dgm:cxn modelId="{A792426B-8AD7-4F01-A90F-BE4989273403}" type="presParOf" srcId="{085DC126-BD35-48DC-9412-27E0BF114286}" destId="{4BED2A54-AFCC-4B60-8E90-267ACC813593}" srcOrd="1" destOrd="0" presId="urn:microsoft.com/office/officeart/2005/8/layout/orgChart1"/>
    <dgm:cxn modelId="{4D2C87A8-05B0-4AFB-9A1F-73D1BF957354}" type="presParOf" srcId="{FD85B341-4985-4B80-8C8D-ABDE48838FD1}" destId="{C15F2183-8A28-4EFD-BCF9-084ABD3FB098}" srcOrd="1" destOrd="0" presId="urn:microsoft.com/office/officeart/2005/8/layout/orgChart1"/>
    <dgm:cxn modelId="{A9505325-6A1B-41D4-A766-51BB15B08C27}" type="presParOf" srcId="{FD85B341-4985-4B80-8C8D-ABDE48838FD1}" destId="{EB9BD3D2-1A17-44C1-8CB6-315F36FA19AB}" srcOrd="2" destOrd="0" presId="urn:microsoft.com/office/officeart/2005/8/layout/orgChart1"/>
    <dgm:cxn modelId="{BAA8BCB5-5B79-4C2D-8C86-EB1B62F8FE55}" type="presParOf" srcId="{9FD14BA7-3A23-4186-8BE4-B132449CD116}" destId="{204FA557-A83F-40BB-81AF-0B8DE37F95C1}" srcOrd="2" destOrd="0" presId="urn:microsoft.com/office/officeart/2005/8/layout/orgChart1"/>
    <dgm:cxn modelId="{BD629F11-D6AA-45B4-8801-DDADA29F5B9E}" type="presParOf" srcId="{9FD14BA7-3A23-4186-8BE4-B132449CD116}" destId="{EB87CE22-6166-404D-9C52-142A517077D8}" srcOrd="3" destOrd="0" presId="urn:microsoft.com/office/officeart/2005/8/layout/orgChart1"/>
    <dgm:cxn modelId="{57383712-092B-4A3B-AADD-E0AF7771D4CA}" type="presParOf" srcId="{EB87CE22-6166-404D-9C52-142A517077D8}" destId="{DA4CFBB5-C28A-4A74-8442-A54A7FD3A895}" srcOrd="0" destOrd="0" presId="urn:microsoft.com/office/officeart/2005/8/layout/orgChart1"/>
    <dgm:cxn modelId="{75276127-66BD-40DF-9DC2-B19225A8AD7B}" type="presParOf" srcId="{DA4CFBB5-C28A-4A74-8442-A54A7FD3A895}" destId="{8D3AF831-6DFA-4B52-B417-A9F353CC5926}" srcOrd="0" destOrd="0" presId="urn:microsoft.com/office/officeart/2005/8/layout/orgChart1"/>
    <dgm:cxn modelId="{EAA1F66A-A7BF-4BD3-8BDD-DC98E76FE6F7}" type="presParOf" srcId="{DA4CFBB5-C28A-4A74-8442-A54A7FD3A895}" destId="{0B35645E-BA00-470F-9D72-2B0FA4424583}" srcOrd="1" destOrd="0" presId="urn:microsoft.com/office/officeart/2005/8/layout/orgChart1"/>
    <dgm:cxn modelId="{5D781753-7A0E-4901-B4FE-625AE8ADB3F3}" type="presParOf" srcId="{EB87CE22-6166-404D-9C52-142A517077D8}" destId="{AA33FEF9-0353-4E6A-8E13-9764CDF0505D}" srcOrd="1" destOrd="0" presId="urn:microsoft.com/office/officeart/2005/8/layout/orgChart1"/>
    <dgm:cxn modelId="{B577F22D-068A-4B39-B128-809CCE574417}" type="presParOf" srcId="{EB87CE22-6166-404D-9C52-142A517077D8}" destId="{3AC55FF2-4F4D-4FF8-9029-BA0D279D2E6D}" srcOrd="2" destOrd="0" presId="urn:microsoft.com/office/officeart/2005/8/layout/orgChart1"/>
    <dgm:cxn modelId="{E2EB0644-CFF6-4AB5-9A98-7D74808E945F}" type="presParOf" srcId="{3D88FBBD-CA21-4D55-935C-EB213BFA98D9}" destId="{4EFCD830-7787-4090-AD12-F69D119DAC00}" srcOrd="2" destOrd="0" presId="urn:microsoft.com/office/officeart/2005/8/layout/orgChart1"/>
    <dgm:cxn modelId="{CBCD919B-192D-4691-941F-E2193F6418D2}" type="presParOf" srcId="{41511038-9615-4200-8018-9DD0C313B7F2}" destId="{31C566F9-1D8B-40ED-B57F-9521ADBDE4C9}" srcOrd="2" destOrd="0" presId="urn:microsoft.com/office/officeart/2005/8/layout/orgChart1"/>
    <dgm:cxn modelId="{4E5E62F0-1C04-4008-A11E-D6C836118D67}" type="presParOf" srcId="{41511038-9615-4200-8018-9DD0C313B7F2}" destId="{EFE79B19-09FA-4200-8558-C82C58559A99}" srcOrd="3" destOrd="0" presId="urn:microsoft.com/office/officeart/2005/8/layout/orgChart1"/>
    <dgm:cxn modelId="{C12BE602-F912-458C-A712-063D097C7537}" type="presParOf" srcId="{EFE79B19-09FA-4200-8558-C82C58559A99}" destId="{981F2D0E-898C-4DB5-BCC0-460F48DC53FF}" srcOrd="0" destOrd="0" presId="urn:microsoft.com/office/officeart/2005/8/layout/orgChart1"/>
    <dgm:cxn modelId="{FF9D92C3-45E7-45CB-8B1B-EFE556B325CE}" type="presParOf" srcId="{981F2D0E-898C-4DB5-BCC0-460F48DC53FF}" destId="{C63579FF-18B7-48CE-9D1A-E64E7042B897}" srcOrd="0" destOrd="0" presId="urn:microsoft.com/office/officeart/2005/8/layout/orgChart1"/>
    <dgm:cxn modelId="{4AA5FBD5-0BE9-4A5F-9CA5-DFBC08E733BB}" type="presParOf" srcId="{981F2D0E-898C-4DB5-BCC0-460F48DC53FF}" destId="{C97DAEE9-F04B-4D94-9BBF-06D5C5BC0866}" srcOrd="1" destOrd="0" presId="urn:microsoft.com/office/officeart/2005/8/layout/orgChart1"/>
    <dgm:cxn modelId="{73E6ACE9-70A3-4A87-80BF-BC92E9A1C1DB}" type="presParOf" srcId="{EFE79B19-09FA-4200-8558-C82C58559A99}" destId="{1E7CB3E6-56F7-4FB5-9473-5CC25DE98E12}" srcOrd="1" destOrd="0" presId="urn:microsoft.com/office/officeart/2005/8/layout/orgChart1"/>
    <dgm:cxn modelId="{B368F862-7AF6-435A-B4DF-6A72A4496F14}" type="presParOf" srcId="{1E7CB3E6-56F7-4FB5-9473-5CC25DE98E12}" destId="{C351D9FC-192C-4E94-B2A3-171FFE6EB873}" srcOrd="0" destOrd="0" presId="urn:microsoft.com/office/officeart/2005/8/layout/orgChart1"/>
    <dgm:cxn modelId="{F8F3F51E-A55D-482E-B79C-3C05343530EE}" type="presParOf" srcId="{1E7CB3E6-56F7-4FB5-9473-5CC25DE98E12}" destId="{CD20BD51-1260-4224-82A3-4A069685D006}" srcOrd="1" destOrd="0" presId="urn:microsoft.com/office/officeart/2005/8/layout/orgChart1"/>
    <dgm:cxn modelId="{09C31467-4532-43D4-BDAB-CBC44AAE9B84}" type="presParOf" srcId="{CD20BD51-1260-4224-82A3-4A069685D006}" destId="{DAFCE52F-CE24-4160-ACD8-D134BC237B17}" srcOrd="0" destOrd="0" presId="urn:microsoft.com/office/officeart/2005/8/layout/orgChart1"/>
    <dgm:cxn modelId="{AC4D65AD-2CF7-41F7-8BA6-C455B0BAD604}" type="presParOf" srcId="{DAFCE52F-CE24-4160-ACD8-D134BC237B17}" destId="{8B5E8A26-2DBC-45BA-A79A-8825249293DD}" srcOrd="0" destOrd="0" presId="urn:microsoft.com/office/officeart/2005/8/layout/orgChart1"/>
    <dgm:cxn modelId="{D41CCA98-FE62-4C28-855C-171F75F397B2}" type="presParOf" srcId="{DAFCE52F-CE24-4160-ACD8-D134BC237B17}" destId="{76B6C909-66BC-4758-A942-77AAF12AC737}" srcOrd="1" destOrd="0" presId="urn:microsoft.com/office/officeart/2005/8/layout/orgChart1"/>
    <dgm:cxn modelId="{42504677-4A6F-4DA6-BC56-6EF631A60BE4}" type="presParOf" srcId="{CD20BD51-1260-4224-82A3-4A069685D006}" destId="{918DAF5D-7948-4E34-860A-D79EED01BC80}" srcOrd="1" destOrd="0" presId="urn:microsoft.com/office/officeart/2005/8/layout/orgChart1"/>
    <dgm:cxn modelId="{1A288C67-590F-48C9-AE8B-C2E5A8458256}" type="presParOf" srcId="{CD20BD51-1260-4224-82A3-4A069685D006}" destId="{C38B955D-CFF7-4E01-AC90-FFC715B0F28A}" srcOrd="2" destOrd="0" presId="urn:microsoft.com/office/officeart/2005/8/layout/orgChart1"/>
    <dgm:cxn modelId="{F3755CAD-3A40-4B8A-B3E0-A7F09C3C96E4}" type="presParOf" srcId="{1E7CB3E6-56F7-4FB5-9473-5CC25DE98E12}" destId="{A389EE4E-0E93-4FCB-905B-0C908779C631}" srcOrd="2" destOrd="0" presId="urn:microsoft.com/office/officeart/2005/8/layout/orgChart1"/>
    <dgm:cxn modelId="{8C4B244E-BF02-4DA3-981D-299B25E7882D}" type="presParOf" srcId="{1E7CB3E6-56F7-4FB5-9473-5CC25DE98E12}" destId="{1CDB2654-7827-45FD-B054-388E03958110}" srcOrd="3" destOrd="0" presId="urn:microsoft.com/office/officeart/2005/8/layout/orgChart1"/>
    <dgm:cxn modelId="{F5BA32D0-1AD3-42ED-AA98-A7BAE53ED5DB}" type="presParOf" srcId="{1CDB2654-7827-45FD-B054-388E03958110}" destId="{CA350368-89C7-450F-AF20-BF64E66D64FB}" srcOrd="0" destOrd="0" presId="urn:microsoft.com/office/officeart/2005/8/layout/orgChart1"/>
    <dgm:cxn modelId="{BC426A45-B412-4FE0-9280-6CBDBDE98DDA}" type="presParOf" srcId="{CA350368-89C7-450F-AF20-BF64E66D64FB}" destId="{021E3E24-2139-4A48-86CE-3611EC1BE134}" srcOrd="0" destOrd="0" presId="urn:microsoft.com/office/officeart/2005/8/layout/orgChart1"/>
    <dgm:cxn modelId="{DA910782-F7CC-450E-919E-EAFA398F14BD}" type="presParOf" srcId="{CA350368-89C7-450F-AF20-BF64E66D64FB}" destId="{DF0187BC-1654-49E8-B408-83944CF4982C}" srcOrd="1" destOrd="0" presId="urn:microsoft.com/office/officeart/2005/8/layout/orgChart1"/>
    <dgm:cxn modelId="{E2BCF3A2-14F5-4971-95AC-F03E530D31E0}" type="presParOf" srcId="{1CDB2654-7827-45FD-B054-388E03958110}" destId="{0B0C4574-5664-4515-836D-8D8E2ECB5D4C}" srcOrd="1" destOrd="0" presId="urn:microsoft.com/office/officeart/2005/8/layout/orgChart1"/>
    <dgm:cxn modelId="{847A0A46-18E1-4935-8283-9FFD042E1954}" type="presParOf" srcId="{1CDB2654-7827-45FD-B054-388E03958110}" destId="{9D7E7D51-4C2C-44B4-B1EF-29F9B0EE4FFE}" srcOrd="2" destOrd="0" presId="urn:microsoft.com/office/officeart/2005/8/layout/orgChart1"/>
    <dgm:cxn modelId="{24730F1E-F959-4B7A-A4EB-87C006284678}" type="presParOf" srcId="{EFE79B19-09FA-4200-8558-C82C58559A99}" destId="{1AF7B959-815A-440E-982C-EC287DCCD9DA}" srcOrd="2" destOrd="0" presId="urn:microsoft.com/office/officeart/2005/8/layout/orgChart1"/>
    <dgm:cxn modelId="{02C4AA79-8283-43FA-B055-D31CA9C74B3A}" type="presParOf" srcId="{F836EDC1-72DB-45BE-84FC-0390D60F0197}" destId="{3E5ABE3D-AD6C-489F-A80E-8554F3923741}" srcOrd="2" destOrd="0" presId="urn:microsoft.com/office/officeart/2005/8/layout/orgChart1"/>
    <dgm:cxn modelId="{1D2409BB-9115-4F60-98D0-8904BAC18330}" type="presParOf" srcId="{A8C635AA-5457-441F-ADCF-B390A4F59B9B}" destId="{C2362095-9BDA-4C26-9B6B-1F2A90FC119B}" srcOrd="8" destOrd="0" presId="urn:microsoft.com/office/officeart/2005/8/layout/orgChart1"/>
    <dgm:cxn modelId="{2477DF9D-95E4-4C22-8F3E-37B997FE2EA3}" type="presParOf" srcId="{A8C635AA-5457-441F-ADCF-B390A4F59B9B}" destId="{72C369BC-B9B9-48CB-B28E-FF2FD352FD2E}" srcOrd="9" destOrd="0" presId="urn:microsoft.com/office/officeart/2005/8/layout/orgChart1"/>
    <dgm:cxn modelId="{43894123-57CA-4D25-8158-BF4B919BADD1}" type="presParOf" srcId="{72C369BC-B9B9-48CB-B28E-FF2FD352FD2E}" destId="{56E16473-433D-4C46-BE17-56AE8A829955}" srcOrd="0" destOrd="0" presId="urn:microsoft.com/office/officeart/2005/8/layout/orgChart1"/>
    <dgm:cxn modelId="{F8D987D2-3062-4B08-887A-9A18CB3E6542}" type="presParOf" srcId="{56E16473-433D-4C46-BE17-56AE8A829955}" destId="{2249678A-F78D-480C-832F-EC6396B44B56}" srcOrd="0" destOrd="0" presId="urn:microsoft.com/office/officeart/2005/8/layout/orgChart1"/>
    <dgm:cxn modelId="{3D0839F8-4782-440C-8FA1-4CED7A7F7B3F}" type="presParOf" srcId="{56E16473-433D-4C46-BE17-56AE8A829955}" destId="{8877D9D4-6948-453D-A848-8E0E2E82613B}" srcOrd="1" destOrd="0" presId="urn:microsoft.com/office/officeart/2005/8/layout/orgChart1"/>
    <dgm:cxn modelId="{B7456F53-767C-4AD9-BC60-33D73E10D011}" type="presParOf" srcId="{72C369BC-B9B9-48CB-B28E-FF2FD352FD2E}" destId="{7524A8DE-3B79-4401-9ED4-D020B988679D}" srcOrd="1" destOrd="0" presId="urn:microsoft.com/office/officeart/2005/8/layout/orgChart1"/>
    <dgm:cxn modelId="{5538DFD1-DCE4-4FBA-864B-2F1640F75861}" type="presParOf" srcId="{7524A8DE-3B79-4401-9ED4-D020B988679D}" destId="{440E1684-1D17-4618-9E42-6AE9FB144423}" srcOrd="0" destOrd="0" presId="urn:microsoft.com/office/officeart/2005/8/layout/orgChart1"/>
    <dgm:cxn modelId="{DABBDB0B-AA40-4E86-8B82-C9C16720D1E3}" type="presParOf" srcId="{7524A8DE-3B79-4401-9ED4-D020B988679D}" destId="{3BC1525F-DCB1-45CD-BF72-E0A3AA7B6781}" srcOrd="1" destOrd="0" presId="urn:microsoft.com/office/officeart/2005/8/layout/orgChart1"/>
    <dgm:cxn modelId="{ED177EC2-68BD-483E-872B-3458ACF93E25}" type="presParOf" srcId="{3BC1525F-DCB1-45CD-BF72-E0A3AA7B6781}" destId="{14A076CE-C6C7-44A7-94B1-2DB944525DAA}" srcOrd="0" destOrd="0" presId="urn:microsoft.com/office/officeart/2005/8/layout/orgChart1"/>
    <dgm:cxn modelId="{81856255-ADCD-45E0-82F7-69A61C411297}" type="presParOf" srcId="{14A076CE-C6C7-44A7-94B1-2DB944525DAA}" destId="{47911E1A-5F99-45ED-93E7-56F3CF105966}" srcOrd="0" destOrd="0" presId="urn:microsoft.com/office/officeart/2005/8/layout/orgChart1"/>
    <dgm:cxn modelId="{4CA39716-7C4F-4E4F-BD5B-ACF22706C2A5}" type="presParOf" srcId="{14A076CE-C6C7-44A7-94B1-2DB944525DAA}" destId="{64DA8875-6C6B-4D94-B5CB-65F2DB7B3C9B}" srcOrd="1" destOrd="0" presId="urn:microsoft.com/office/officeart/2005/8/layout/orgChart1"/>
    <dgm:cxn modelId="{355847B8-C2C2-455F-A29C-A0A770536AF0}" type="presParOf" srcId="{3BC1525F-DCB1-45CD-BF72-E0A3AA7B6781}" destId="{12780F7B-D696-47F9-9EC0-C8D0C4ACE2D7}" srcOrd="1" destOrd="0" presId="urn:microsoft.com/office/officeart/2005/8/layout/orgChart1"/>
    <dgm:cxn modelId="{4E292B49-1002-46FE-BEF5-991092B7A032}" type="presParOf" srcId="{3BC1525F-DCB1-45CD-BF72-E0A3AA7B6781}" destId="{465BCD83-6B3B-4E03-9483-6D916E961D55}" srcOrd="2" destOrd="0" presId="urn:microsoft.com/office/officeart/2005/8/layout/orgChart1"/>
    <dgm:cxn modelId="{F461A695-A51D-4AF1-85A7-E4B5C3893594}" type="presParOf" srcId="{7524A8DE-3B79-4401-9ED4-D020B988679D}" destId="{99628130-BADE-4873-8BE8-A46D636E39F4}" srcOrd="2" destOrd="0" presId="urn:microsoft.com/office/officeart/2005/8/layout/orgChart1"/>
    <dgm:cxn modelId="{F105E86B-ED32-4D14-B864-B220DF1E2687}" type="presParOf" srcId="{7524A8DE-3B79-4401-9ED4-D020B988679D}" destId="{34E41858-2D8F-4830-9F72-78DA59451B97}" srcOrd="3" destOrd="0" presId="urn:microsoft.com/office/officeart/2005/8/layout/orgChart1"/>
    <dgm:cxn modelId="{1D5E60AC-F29E-4D68-90F2-85359FF9BD25}" type="presParOf" srcId="{34E41858-2D8F-4830-9F72-78DA59451B97}" destId="{42BDD87C-D340-4569-AAC9-5D1554B18D08}" srcOrd="0" destOrd="0" presId="urn:microsoft.com/office/officeart/2005/8/layout/orgChart1"/>
    <dgm:cxn modelId="{3C79873B-D3DD-455A-9CE8-9AFDADF8EDF5}" type="presParOf" srcId="{42BDD87C-D340-4569-AAC9-5D1554B18D08}" destId="{9952D3C1-F1DF-4737-9B54-2235BD20F272}" srcOrd="0" destOrd="0" presId="urn:microsoft.com/office/officeart/2005/8/layout/orgChart1"/>
    <dgm:cxn modelId="{4CFF0F79-BA16-45E3-8E9E-6C9B7275E9BF}" type="presParOf" srcId="{42BDD87C-D340-4569-AAC9-5D1554B18D08}" destId="{B9DC4BB1-16C3-47B5-ADFC-2B3AC27450C1}" srcOrd="1" destOrd="0" presId="urn:microsoft.com/office/officeart/2005/8/layout/orgChart1"/>
    <dgm:cxn modelId="{661B5F2C-E747-403D-84ED-3C1EFDDF19EF}" type="presParOf" srcId="{34E41858-2D8F-4830-9F72-78DA59451B97}" destId="{518EEE5F-B3DE-4252-8922-8F255C544707}" srcOrd="1" destOrd="0" presId="urn:microsoft.com/office/officeart/2005/8/layout/orgChart1"/>
    <dgm:cxn modelId="{7D0C9254-A101-40E5-810F-1144D77718AC}" type="presParOf" srcId="{34E41858-2D8F-4830-9F72-78DA59451B97}" destId="{C0127AEE-037F-48F0-B0CA-0D79D7BB22F4}" srcOrd="2" destOrd="0" presId="urn:microsoft.com/office/officeart/2005/8/layout/orgChart1"/>
    <dgm:cxn modelId="{14483CF3-BB2B-405B-BB59-F5AF73CC5220}" type="presParOf" srcId="{72C369BC-B9B9-48CB-B28E-FF2FD352FD2E}" destId="{087ACABB-A133-4E82-96D8-A80D4728AA7A}" srcOrd="2" destOrd="0" presId="urn:microsoft.com/office/officeart/2005/8/layout/orgChart1"/>
    <dgm:cxn modelId="{370B3FF3-905D-4B13-9437-1A7F21FF9757}" type="presParOf" srcId="{A8C635AA-5457-441F-ADCF-B390A4F59B9B}" destId="{E50E2284-F54E-4F9F-B41E-C1A55AA81BD3}" srcOrd="10" destOrd="0" presId="urn:microsoft.com/office/officeart/2005/8/layout/orgChart1"/>
    <dgm:cxn modelId="{2FD56B93-FAC9-4E52-92A9-1EC79F0B5FDD}" type="presParOf" srcId="{A8C635AA-5457-441F-ADCF-B390A4F59B9B}" destId="{2A4904D3-28F9-4CAA-82D4-43457B51537F}" srcOrd="11" destOrd="0" presId="urn:microsoft.com/office/officeart/2005/8/layout/orgChart1"/>
    <dgm:cxn modelId="{98BCAA42-18AA-4DE1-8A84-3361F2C3F963}" type="presParOf" srcId="{2A4904D3-28F9-4CAA-82D4-43457B51537F}" destId="{4232BACB-FF32-47D5-AEC5-EB5027431538}" srcOrd="0" destOrd="0" presId="urn:microsoft.com/office/officeart/2005/8/layout/orgChart1"/>
    <dgm:cxn modelId="{2362105D-E4BC-4A2C-9E05-A71CB2467A70}" type="presParOf" srcId="{4232BACB-FF32-47D5-AEC5-EB5027431538}" destId="{CB19355C-2106-4BB9-94D8-14F28DE9E2EE}" srcOrd="0" destOrd="0" presId="urn:microsoft.com/office/officeart/2005/8/layout/orgChart1"/>
    <dgm:cxn modelId="{EFBED628-DA1E-4B32-BA9D-C5531D4B11D1}" type="presParOf" srcId="{4232BACB-FF32-47D5-AEC5-EB5027431538}" destId="{A6EAAB52-85CF-4397-A231-F66C0AD202DD}" srcOrd="1" destOrd="0" presId="urn:microsoft.com/office/officeart/2005/8/layout/orgChart1"/>
    <dgm:cxn modelId="{A7DA6B0F-8229-4DDF-93CB-435775DE4E6C}" type="presParOf" srcId="{2A4904D3-28F9-4CAA-82D4-43457B51537F}" destId="{E226DEF8-ED86-473B-BEC6-664D7F55CD6C}" srcOrd="1" destOrd="0" presId="urn:microsoft.com/office/officeart/2005/8/layout/orgChart1"/>
    <dgm:cxn modelId="{B08A7236-3A81-4A5A-A9BD-686BA1042813}" type="presParOf" srcId="{E226DEF8-ED86-473B-BEC6-664D7F55CD6C}" destId="{8973C3E7-9B40-4665-A6BE-7E5CDCE963AE}" srcOrd="0" destOrd="0" presId="urn:microsoft.com/office/officeart/2005/8/layout/orgChart1"/>
    <dgm:cxn modelId="{07146A92-21F9-4F76-B3A0-E12869035CE5}" type="presParOf" srcId="{E226DEF8-ED86-473B-BEC6-664D7F55CD6C}" destId="{78A75982-29B0-423F-8522-538DF7B83958}" srcOrd="1" destOrd="0" presId="urn:microsoft.com/office/officeart/2005/8/layout/orgChart1"/>
    <dgm:cxn modelId="{13432DE3-FC81-4C06-87FE-A60E59F5F227}" type="presParOf" srcId="{78A75982-29B0-423F-8522-538DF7B83958}" destId="{BDE8C3A6-2956-4FC3-9486-19F25E9323A8}" srcOrd="0" destOrd="0" presId="urn:microsoft.com/office/officeart/2005/8/layout/orgChart1"/>
    <dgm:cxn modelId="{51FB3746-97EF-46EF-B062-81FD91751981}" type="presParOf" srcId="{BDE8C3A6-2956-4FC3-9486-19F25E9323A8}" destId="{CA57A2BB-BA45-4389-BA31-2710E165C369}" srcOrd="0" destOrd="0" presId="urn:microsoft.com/office/officeart/2005/8/layout/orgChart1"/>
    <dgm:cxn modelId="{15945244-BA50-4B6D-8E04-35A81AFF4D72}" type="presParOf" srcId="{BDE8C3A6-2956-4FC3-9486-19F25E9323A8}" destId="{6280F2C1-A6D1-4BFF-94A4-53D99028C81D}" srcOrd="1" destOrd="0" presId="urn:microsoft.com/office/officeart/2005/8/layout/orgChart1"/>
    <dgm:cxn modelId="{03F259D9-51E5-46C4-9502-26D3983DE467}" type="presParOf" srcId="{78A75982-29B0-423F-8522-538DF7B83958}" destId="{8E01DF00-68BD-4D53-97C5-AF481D115EF9}" srcOrd="1" destOrd="0" presId="urn:microsoft.com/office/officeart/2005/8/layout/orgChart1"/>
    <dgm:cxn modelId="{55CFDF53-D05B-44A1-97B9-F7CB42A8C543}" type="presParOf" srcId="{78A75982-29B0-423F-8522-538DF7B83958}" destId="{28F34AFB-ABBB-47EF-B46E-5E7DDB11C618}" srcOrd="2" destOrd="0" presId="urn:microsoft.com/office/officeart/2005/8/layout/orgChart1"/>
    <dgm:cxn modelId="{363FE258-3C73-4DB9-830B-24E56A01ED8F}" type="presParOf" srcId="{E226DEF8-ED86-473B-BEC6-664D7F55CD6C}" destId="{209C2A64-E9D9-49CD-8DFA-FDB173AB388B}" srcOrd="2" destOrd="0" presId="urn:microsoft.com/office/officeart/2005/8/layout/orgChart1"/>
    <dgm:cxn modelId="{5064F723-F21D-480E-9AA9-BC6E1DCE7234}" type="presParOf" srcId="{E226DEF8-ED86-473B-BEC6-664D7F55CD6C}" destId="{EBF3765F-86D5-4E4E-B603-1CAB37D44C5D}" srcOrd="3" destOrd="0" presId="urn:microsoft.com/office/officeart/2005/8/layout/orgChart1"/>
    <dgm:cxn modelId="{0D93B9E9-4D47-4E4B-9C88-D59D3243984E}" type="presParOf" srcId="{EBF3765F-86D5-4E4E-B603-1CAB37D44C5D}" destId="{AF9CF1BF-7F0B-49C3-A5B3-D87266B2DBCC}" srcOrd="0" destOrd="0" presId="urn:microsoft.com/office/officeart/2005/8/layout/orgChart1"/>
    <dgm:cxn modelId="{97187EC8-C87F-4318-B0AC-8C59AFF4B77E}" type="presParOf" srcId="{AF9CF1BF-7F0B-49C3-A5B3-D87266B2DBCC}" destId="{14C39C32-B30A-4085-8DA8-7ABED69D4790}" srcOrd="0" destOrd="0" presId="urn:microsoft.com/office/officeart/2005/8/layout/orgChart1"/>
    <dgm:cxn modelId="{D754EA42-1F29-4C78-AFBB-67BD16670FCF}" type="presParOf" srcId="{AF9CF1BF-7F0B-49C3-A5B3-D87266B2DBCC}" destId="{81995308-F317-494C-9E62-80601EA975CB}" srcOrd="1" destOrd="0" presId="urn:microsoft.com/office/officeart/2005/8/layout/orgChart1"/>
    <dgm:cxn modelId="{CB7D4F9D-C0D9-4FCE-B361-95CB63A09805}" type="presParOf" srcId="{EBF3765F-86D5-4E4E-B603-1CAB37D44C5D}" destId="{D8910563-8E45-458E-B258-E375F3632EAC}" srcOrd="1" destOrd="0" presId="urn:microsoft.com/office/officeart/2005/8/layout/orgChart1"/>
    <dgm:cxn modelId="{79DC1B22-4478-45CA-8D78-F8F75E24A3C6}" type="presParOf" srcId="{EBF3765F-86D5-4E4E-B603-1CAB37D44C5D}" destId="{77970ACB-C669-449C-A486-FFDFE1464D39}" srcOrd="2" destOrd="0" presId="urn:microsoft.com/office/officeart/2005/8/layout/orgChart1"/>
    <dgm:cxn modelId="{0163530A-A68C-459F-917C-E4C19601D706}" type="presParOf" srcId="{2A4904D3-28F9-4CAA-82D4-43457B51537F}" destId="{A04ADCD4-6DE0-4220-8119-D6F2E1B7E9EC}" srcOrd="2" destOrd="0" presId="urn:microsoft.com/office/officeart/2005/8/layout/orgChart1"/>
    <dgm:cxn modelId="{0CCC9A3B-1E05-45BC-854E-418A6DE92F1A}" type="presParOf" srcId="{B9A813CE-3D0B-40DC-9A71-0FDE6E448177}" destId="{95685F00-A0E8-4A3C-96FE-211BFDEFEAF2}" srcOrd="2" destOrd="0" presId="urn:microsoft.com/office/officeart/2005/8/layout/orgChart1"/>
    <dgm:cxn modelId="{60101C6A-6310-4ED2-A6CF-1D20333FB478}" type="presParOf" srcId="{5558B250-6A92-4BA8-9100-88B0CE66F62F}" destId="{1A677AB0-3728-4022-8781-CF241711A79E}" srcOrd="2" destOrd="0" presId="urn:microsoft.com/office/officeart/2005/8/layout/orgChart1"/>
    <dgm:cxn modelId="{C3C8B5B6-4E12-4350-8C17-244956488765}" type="presParOf" srcId="{D7B3D342-C3DA-4B0B-BF18-A97549614232}" destId="{4B1680EC-4502-4CC6-A9D7-6B9E3EF9F309}" srcOrd="2" destOrd="0" presId="urn:microsoft.com/office/officeart/2005/8/layout/orgChart1"/>
    <dgm:cxn modelId="{62A116FD-5E63-42E4-BD02-20FFF0141D01}" type="presParOf" srcId="{4B1680EC-4502-4CC6-A9D7-6B9E3EF9F309}" destId="{F649F926-CE09-4D2D-AB84-4E870DF98B61}" srcOrd="0" destOrd="0" presId="urn:microsoft.com/office/officeart/2005/8/layout/orgChart1"/>
    <dgm:cxn modelId="{208328A0-41B4-42E0-8B74-76228EC1E705}" type="presParOf" srcId="{4B1680EC-4502-4CC6-A9D7-6B9E3EF9F309}" destId="{FD776D58-301B-436E-94E1-7360FC4BAD41}" srcOrd="1" destOrd="0" presId="urn:microsoft.com/office/officeart/2005/8/layout/orgChart1"/>
    <dgm:cxn modelId="{EE921F98-FB85-4367-A7F6-8BDEDB232D53}" type="presParOf" srcId="{FD776D58-301B-436E-94E1-7360FC4BAD41}" destId="{FDB52664-1A6A-40A9-ADEC-CB985BFBC266}" srcOrd="0" destOrd="0" presId="urn:microsoft.com/office/officeart/2005/8/layout/orgChart1"/>
    <dgm:cxn modelId="{6703A813-D6D9-4B4F-A35E-9EF720E4D7E6}" type="presParOf" srcId="{FDB52664-1A6A-40A9-ADEC-CB985BFBC266}" destId="{279521B6-AA38-4A2B-A345-9E6E968F089D}" srcOrd="0" destOrd="0" presId="urn:microsoft.com/office/officeart/2005/8/layout/orgChart1"/>
    <dgm:cxn modelId="{AC88807B-54FF-42FB-AAF5-05A2EA886ADC}" type="presParOf" srcId="{FDB52664-1A6A-40A9-ADEC-CB985BFBC266}" destId="{5FE006CA-DCC5-4569-BC3E-EEA84301361B}" srcOrd="1" destOrd="0" presId="urn:microsoft.com/office/officeart/2005/8/layout/orgChart1"/>
    <dgm:cxn modelId="{44849645-C4DD-4640-95CC-3282C41ACB1F}" type="presParOf" srcId="{FD776D58-301B-436E-94E1-7360FC4BAD41}" destId="{6C57FFF6-5EFC-4FE3-84F2-6D49191D2F3B}" srcOrd="1" destOrd="0" presId="urn:microsoft.com/office/officeart/2005/8/layout/orgChart1"/>
    <dgm:cxn modelId="{4347E2B9-1BF9-4990-9C21-2E28A58E7536}" type="presParOf" srcId="{FD776D58-301B-436E-94E1-7360FC4BAD41}" destId="{0B51FC9E-2E7E-4B32-A253-A5BBB5B82689}" srcOrd="2" destOrd="0" presId="urn:microsoft.com/office/officeart/2005/8/layout/orgChart1"/>
    <dgm:cxn modelId="{3958C06B-1DA2-409F-830E-4DD126B5E4F1}" type="presParOf" srcId="{4B1680EC-4502-4CC6-A9D7-6B9E3EF9F309}" destId="{DB517435-C5C5-445C-9BFA-8A8486808355}" srcOrd="2" destOrd="0" presId="urn:microsoft.com/office/officeart/2005/8/layout/orgChart1"/>
    <dgm:cxn modelId="{220E13DE-2778-458F-9E36-9C0006DE7F23}" type="presParOf" srcId="{4B1680EC-4502-4CC6-A9D7-6B9E3EF9F309}" destId="{F31E27B9-00D4-4C93-B01B-37F1FD221CF1}" srcOrd="3" destOrd="0" presId="urn:microsoft.com/office/officeart/2005/8/layout/orgChart1"/>
    <dgm:cxn modelId="{92D7805B-CB95-4E12-B2AC-C6A67B86EED9}" type="presParOf" srcId="{F31E27B9-00D4-4C93-B01B-37F1FD221CF1}" destId="{DD3E9851-F05C-4DFE-B129-5D612F7EF110}" srcOrd="0" destOrd="0" presId="urn:microsoft.com/office/officeart/2005/8/layout/orgChart1"/>
    <dgm:cxn modelId="{0AB92972-33EB-4449-B369-1AFD3E20AA2A}" type="presParOf" srcId="{DD3E9851-F05C-4DFE-B129-5D612F7EF110}" destId="{FA2D8503-D6BD-49C0-85DD-8E260CCF5961}" srcOrd="0" destOrd="0" presId="urn:microsoft.com/office/officeart/2005/8/layout/orgChart1"/>
    <dgm:cxn modelId="{1BD07DB2-89CA-4D5D-B809-7D73229D62BA}" type="presParOf" srcId="{DD3E9851-F05C-4DFE-B129-5D612F7EF110}" destId="{55E17DA8-48BD-4D12-BB04-A6C0D69DAEBC}" srcOrd="1" destOrd="0" presId="urn:microsoft.com/office/officeart/2005/8/layout/orgChart1"/>
    <dgm:cxn modelId="{3213F3AE-C536-4AF1-BC08-D1E486E990B9}" type="presParOf" srcId="{F31E27B9-00D4-4C93-B01B-37F1FD221CF1}" destId="{E8DC1717-7C57-4224-96DD-55144D1E029C}" srcOrd="1" destOrd="0" presId="urn:microsoft.com/office/officeart/2005/8/layout/orgChart1"/>
    <dgm:cxn modelId="{1D50474C-ACC7-476D-9F42-6E915D2430E5}" type="presParOf" srcId="{F31E27B9-00D4-4C93-B01B-37F1FD221CF1}" destId="{F8A37343-C665-4490-AF1A-64061FD44783}" srcOrd="2" destOrd="0" presId="urn:microsoft.com/office/officeart/2005/8/layout/orgChart1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517435-C5C5-445C-9BFA-8A8486808355}">
      <dsp:nvSpPr>
        <dsp:cNvPr id="0" name=""/>
        <dsp:cNvSpPr/>
      </dsp:nvSpPr>
      <dsp:spPr>
        <a:xfrm>
          <a:off x="6038602" y="1036670"/>
          <a:ext cx="136925" cy="2888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8868"/>
              </a:lnTo>
              <a:lnTo>
                <a:pt x="136925" y="288868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49F926-CE09-4D2D-AB84-4E870DF98B61}">
      <dsp:nvSpPr>
        <dsp:cNvPr id="0" name=""/>
        <dsp:cNvSpPr/>
      </dsp:nvSpPr>
      <dsp:spPr>
        <a:xfrm>
          <a:off x="5920885" y="1036670"/>
          <a:ext cx="117717" cy="288868"/>
        </a:xfrm>
        <a:custGeom>
          <a:avLst/>
          <a:gdLst/>
          <a:ahLst/>
          <a:cxnLst/>
          <a:rect l="0" t="0" r="0" b="0"/>
          <a:pathLst>
            <a:path>
              <a:moveTo>
                <a:pt x="117717" y="0"/>
              </a:moveTo>
              <a:lnTo>
                <a:pt x="117717" y="288868"/>
              </a:lnTo>
              <a:lnTo>
                <a:pt x="0" y="288868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9C2A64-E9D9-49CD-8DFA-FDB173AB388B}">
      <dsp:nvSpPr>
        <dsp:cNvPr id="0" name=""/>
        <dsp:cNvSpPr/>
      </dsp:nvSpPr>
      <dsp:spPr>
        <a:xfrm>
          <a:off x="10096157" y="3926528"/>
          <a:ext cx="338129" cy="2546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7321"/>
              </a:lnTo>
              <a:lnTo>
                <a:pt x="338129" y="127321"/>
              </a:lnTo>
              <a:lnTo>
                <a:pt x="338129" y="25464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73C3E7-9B40-4665-A6BE-7E5CDCE963AE}">
      <dsp:nvSpPr>
        <dsp:cNvPr id="0" name=""/>
        <dsp:cNvSpPr/>
      </dsp:nvSpPr>
      <dsp:spPr>
        <a:xfrm>
          <a:off x="9758027" y="3926528"/>
          <a:ext cx="338129" cy="254642"/>
        </a:xfrm>
        <a:custGeom>
          <a:avLst/>
          <a:gdLst/>
          <a:ahLst/>
          <a:cxnLst/>
          <a:rect l="0" t="0" r="0" b="0"/>
          <a:pathLst>
            <a:path>
              <a:moveTo>
                <a:pt x="338129" y="0"/>
              </a:moveTo>
              <a:lnTo>
                <a:pt x="338129" y="127321"/>
              </a:lnTo>
              <a:lnTo>
                <a:pt x="0" y="127321"/>
              </a:lnTo>
              <a:lnTo>
                <a:pt x="0" y="25464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0E2284-F54E-4F9F-B41E-C1A55AA81BD3}">
      <dsp:nvSpPr>
        <dsp:cNvPr id="0" name=""/>
        <dsp:cNvSpPr/>
      </dsp:nvSpPr>
      <dsp:spPr>
        <a:xfrm>
          <a:off x="6038602" y="2324594"/>
          <a:ext cx="4057554" cy="2546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7321"/>
              </a:lnTo>
              <a:lnTo>
                <a:pt x="4057554" y="127321"/>
              </a:lnTo>
              <a:lnTo>
                <a:pt x="4057554" y="25464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628130-BADE-4873-8BE8-A46D636E39F4}">
      <dsp:nvSpPr>
        <dsp:cNvPr id="0" name=""/>
        <dsp:cNvSpPr/>
      </dsp:nvSpPr>
      <dsp:spPr>
        <a:xfrm>
          <a:off x="8743639" y="3926528"/>
          <a:ext cx="338129" cy="2546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7321"/>
              </a:lnTo>
              <a:lnTo>
                <a:pt x="338129" y="127321"/>
              </a:lnTo>
              <a:lnTo>
                <a:pt x="338129" y="25464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0E1684-1D17-4618-9E42-6AE9FB144423}">
      <dsp:nvSpPr>
        <dsp:cNvPr id="0" name=""/>
        <dsp:cNvSpPr/>
      </dsp:nvSpPr>
      <dsp:spPr>
        <a:xfrm>
          <a:off x="8405509" y="3926528"/>
          <a:ext cx="338129" cy="254642"/>
        </a:xfrm>
        <a:custGeom>
          <a:avLst/>
          <a:gdLst/>
          <a:ahLst/>
          <a:cxnLst/>
          <a:rect l="0" t="0" r="0" b="0"/>
          <a:pathLst>
            <a:path>
              <a:moveTo>
                <a:pt x="338129" y="0"/>
              </a:moveTo>
              <a:lnTo>
                <a:pt x="338129" y="127321"/>
              </a:lnTo>
              <a:lnTo>
                <a:pt x="0" y="127321"/>
              </a:lnTo>
              <a:lnTo>
                <a:pt x="0" y="25464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362095-9BDA-4C26-9B6B-1F2A90FC119B}">
      <dsp:nvSpPr>
        <dsp:cNvPr id="0" name=""/>
        <dsp:cNvSpPr/>
      </dsp:nvSpPr>
      <dsp:spPr>
        <a:xfrm>
          <a:off x="6038602" y="2324594"/>
          <a:ext cx="2705036" cy="2546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7321"/>
              </a:lnTo>
              <a:lnTo>
                <a:pt x="2705036" y="127321"/>
              </a:lnTo>
              <a:lnTo>
                <a:pt x="2705036" y="25464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89EE4E-0E93-4FCB-905B-0C908779C631}">
      <dsp:nvSpPr>
        <dsp:cNvPr id="0" name=""/>
        <dsp:cNvSpPr/>
      </dsp:nvSpPr>
      <dsp:spPr>
        <a:xfrm>
          <a:off x="7729250" y="5528463"/>
          <a:ext cx="338129" cy="2546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7321"/>
              </a:lnTo>
              <a:lnTo>
                <a:pt x="338129" y="127321"/>
              </a:lnTo>
              <a:lnTo>
                <a:pt x="338129" y="25464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51D9FC-192C-4E94-B2A3-171FFE6EB873}">
      <dsp:nvSpPr>
        <dsp:cNvPr id="0" name=""/>
        <dsp:cNvSpPr/>
      </dsp:nvSpPr>
      <dsp:spPr>
        <a:xfrm>
          <a:off x="7391121" y="5528463"/>
          <a:ext cx="338129" cy="254642"/>
        </a:xfrm>
        <a:custGeom>
          <a:avLst/>
          <a:gdLst/>
          <a:ahLst/>
          <a:cxnLst/>
          <a:rect l="0" t="0" r="0" b="0"/>
          <a:pathLst>
            <a:path>
              <a:moveTo>
                <a:pt x="338129" y="0"/>
              </a:moveTo>
              <a:lnTo>
                <a:pt x="338129" y="127321"/>
              </a:lnTo>
              <a:lnTo>
                <a:pt x="0" y="127321"/>
              </a:lnTo>
              <a:lnTo>
                <a:pt x="0" y="25464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C566F9-1D8B-40ED-B57F-9521ADBDE4C9}">
      <dsp:nvSpPr>
        <dsp:cNvPr id="0" name=""/>
        <dsp:cNvSpPr/>
      </dsp:nvSpPr>
      <dsp:spPr>
        <a:xfrm>
          <a:off x="7052991" y="3926528"/>
          <a:ext cx="676259" cy="2546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7321"/>
              </a:lnTo>
              <a:lnTo>
                <a:pt x="676259" y="127321"/>
              </a:lnTo>
              <a:lnTo>
                <a:pt x="676259" y="25464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4FA557-A83F-40BB-81AF-0B8DE37F95C1}">
      <dsp:nvSpPr>
        <dsp:cNvPr id="0" name=""/>
        <dsp:cNvSpPr/>
      </dsp:nvSpPr>
      <dsp:spPr>
        <a:xfrm>
          <a:off x="6376732" y="5528463"/>
          <a:ext cx="338129" cy="2546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7321"/>
              </a:lnTo>
              <a:lnTo>
                <a:pt x="338129" y="127321"/>
              </a:lnTo>
              <a:lnTo>
                <a:pt x="338129" y="25464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0A5123-FA2B-4E5F-BC55-E33ED9FEB070}">
      <dsp:nvSpPr>
        <dsp:cNvPr id="0" name=""/>
        <dsp:cNvSpPr/>
      </dsp:nvSpPr>
      <dsp:spPr>
        <a:xfrm>
          <a:off x="6038603" y="5528463"/>
          <a:ext cx="338129" cy="254642"/>
        </a:xfrm>
        <a:custGeom>
          <a:avLst/>
          <a:gdLst/>
          <a:ahLst/>
          <a:cxnLst/>
          <a:rect l="0" t="0" r="0" b="0"/>
          <a:pathLst>
            <a:path>
              <a:moveTo>
                <a:pt x="338129" y="0"/>
              </a:moveTo>
              <a:lnTo>
                <a:pt x="338129" y="127321"/>
              </a:lnTo>
              <a:lnTo>
                <a:pt x="0" y="127321"/>
              </a:lnTo>
              <a:lnTo>
                <a:pt x="0" y="25464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BC44DE-E5B6-4236-B08A-74BEF820D7C8}">
      <dsp:nvSpPr>
        <dsp:cNvPr id="0" name=""/>
        <dsp:cNvSpPr/>
      </dsp:nvSpPr>
      <dsp:spPr>
        <a:xfrm>
          <a:off x="6376732" y="3926528"/>
          <a:ext cx="676259" cy="254642"/>
        </a:xfrm>
        <a:custGeom>
          <a:avLst/>
          <a:gdLst/>
          <a:ahLst/>
          <a:cxnLst/>
          <a:rect l="0" t="0" r="0" b="0"/>
          <a:pathLst>
            <a:path>
              <a:moveTo>
                <a:pt x="676259" y="0"/>
              </a:moveTo>
              <a:lnTo>
                <a:pt x="676259" y="127321"/>
              </a:lnTo>
              <a:lnTo>
                <a:pt x="0" y="127321"/>
              </a:lnTo>
              <a:lnTo>
                <a:pt x="0" y="25464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2C2BBB-BE7C-4480-98DE-057D2361A837}">
      <dsp:nvSpPr>
        <dsp:cNvPr id="0" name=""/>
        <dsp:cNvSpPr/>
      </dsp:nvSpPr>
      <dsp:spPr>
        <a:xfrm>
          <a:off x="6038602" y="2324594"/>
          <a:ext cx="1014388" cy="2546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7321"/>
              </a:lnTo>
              <a:lnTo>
                <a:pt x="1014388" y="127321"/>
              </a:lnTo>
              <a:lnTo>
                <a:pt x="1014388" y="25464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9E2AB1-8EC0-4120-A8C0-CC9B201303B0}">
      <dsp:nvSpPr>
        <dsp:cNvPr id="0" name=""/>
        <dsp:cNvSpPr/>
      </dsp:nvSpPr>
      <dsp:spPr>
        <a:xfrm>
          <a:off x="5362343" y="3926528"/>
          <a:ext cx="338129" cy="2546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7321"/>
              </a:lnTo>
              <a:lnTo>
                <a:pt x="338129" y="127321"/>
              </a:lnTo>
              <a:lnTo>
                <a:pt x="338129" y="25464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CCE116-DEA9-48F6-AD96-4335981F7EDC}">
      <dsp:nvSpPr>
        <dsp:cNvPr id="0" name=""/>
        <dsp:cNvSpPr/>
      </dsp:nvSpPr>
      <dsp:spPr>
        <a:xfrm>
          <a:off x="5024214" y="3926528"/>
          <a:ext cx="338129" cy="254642"/>
        </a:xfrm>
        <a:custGeom>
          <a:avLst/>
          <a:gdLst/>
          <a:ahLst/>
          <a:cxnLst/>
          <a:rect l="0" t="0" r="0" b="0"/>
          <a:pathLst>
            <a:path>
              <a:moveTo>
                <a:pt x="338129" y="0"/>
              </a:moveTo>
              <a:lnTo>
                <a:pt x="338129" y="127321"/>
              </a:lnTo>
              <a:lnTo>
                <a:pt x="0" y="127321"/>
              </a:lnTo>
              <a:lnTo>
                <a:pt x="0" y="25464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CC0497-5D6E-4902-BF2B-B13E2EA50697}">
      <dsp:nvSpPr>
        <dsp:cNvPr id="0" name=""/>
        <dsp:cNvSpPr/>
      </dsp:nvSpPr>
      <dsp:spPr>
        <a:xfrm>
          <a:off x="5362343" y="2324594"/>
          <a:ext cx="676259" cy="254642"/>
        </a:xfrm>
        <a:custGeom>
          <a:avLst/>
          <a:gdLst/>
          <a:ahLst/>
          <a:cxnLst/>
          <a:rect l="0" t="0" r="0" b="0"/>
          <a:pathLst>
            <a:path>
              <a:moveTo>
                <a:pt x="676259" y="0"/>
              </a:moveTo>
              <a:lnTo>
                <a:pt x="676259" y="127321"/>
              </a:lnTo>
              <a:lnTo>
                <a:pt x="0" y="127321"/>
              </a:lnTo>
              <a:lnTo>
                <a:pt x="0" y="25464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5BA4B8-B5AB-45B3-8A1B-4FEE2EF605C8}">
      <dsp:nvSpPr>
        <dsp:cNvPr id="0" name=""/>
        <dsp:cNvSpPr/>
      </dsp:nvSpPr>
      <dsp:spPr>
        <a:xfrm>
          <a:off x="4347955" y="5528463"/>
          <a:ext cx="338129" cy="2546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7321"/>
              </a:lnTo>
              <a:lnTo>
                <a:pt x="338129" y="127321"/>
              </a:lnTo>
              <a:lnTo>
                <a:pt x="338129" y="25464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2308B2-E83D-424D-BC5A-C3528AC42A33}">
      <dsp:nvSpPr>
        <dsp:cNvPr id="0" name=""/>
        <dsp:cNvSpPr/>
      </dsp:nvSpPr>
      <dsp:spPr>
        <a:xfrm>
          <a:off x="4009825" y="5528463"/>
          <a:ext cx="338129" cy="254642"/>
        </a:xfrm>
        <a:custGeom>
          <a:avLst/>
          <a:gdLst/>
          <a:ahLst/>
          <a:cxnLst/>
          <a:rect l="0" t="0" r="0" b="0"/>
          <a:pathLst>
            <a:path>
              <a:moveTo>
                <a:pt x="338129" y="0"/>
              </a:moveTo>
              <a:lnTo>
                <a:pt x="338129" y="127321"/>
              </a:lnTo>
              <a:lnTo>
                <a:pt x="0" y="127321"/>
              </a:lnTo>
              <a:lnTo>
                <a:pt x="0" y="25464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B73484-9136-4B5D-BF63-213E11E8774E}">
      <dsp:nvSpPr>
        <dsp:cNvPr id="0" name=""/>
        <dsp:cNvSpPr/>
      </dsp:nvSpPr>
      <dsp:spPr>
        <a:xfrm>
          <a:off x="3671696" y="3926528"/>
          <a:ext cx="676259" cy="2546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7321"/>
              </a:lnTo>
              <a:lnTo>
                <a:pt x="676259" y="127321"/>
              </a:lnTo>
              <a:lnTo>
                <a:pt x="676259" y="25464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A25E62-85CA-4E56-899D-5D7F74286495}">
      <dsp:nvSpPr>
        <dsp:cNvPr id="0" name=""/>
        <dsp:cNvSpPr/>
      </dsp:nvSpPr>
      <dsp:spPr>
        <a:xfrm>
          <a:off x="2995437" y="5528463"/>
          <a:ext cx="338129" cy="2546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7321"/>
              </a:lnTo>
              <a:lnTo>
                <a:pt x="338129" y="127321"/>
              </a:lnTo>
              <a:lnTo>
                <a:pt x="338129" y="25464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C91A7D-18CC-4E8A-AC92-0EED3BBD2868}">
      <dsp:nvSpPr>
        <dsp:cNvPr id="0" name=""/>
        <dsp:cNvSpPr/>
      </dsp:nvSpPr>
      <dsp:spPr>
        <a:xfrm>
          <a:off x="2657307" y="5528463"/>
          <a:ext cx="338129" cy="254642"/>
        </a:xfrm>
        <a:custGeom>
          <a:avLst/>
          <a:gdLst/>
          <a:ahLst/>
          <a:cxnLst/>
          <a:rect l="0" t="0" r="0" b="0"/>
          <a:pathLst>
            <a:path>
              <a:moveTo>
                <a:pt x="338129" y="0"/>
              </a:moveTo>
              <a:lnTo>
                <a:pt x="338129" y="127321"/>
              </a:lnTo>
              <a:lnTo>
                <a:pt x="0" y="127321"/>
              </a:lnTo>
              <a:lnTo>
                <a:pt x="0" y="25464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231D63-CE58-472C-B1CF-494A67416BE9}">
      <dsp:nvSpPr>
        <dsp:cNvPr id="0" name=""/>
        <dsp:cNvSpPr/>
      </dsp:nvSpPr>
      <dsp:spPr>
        <a:xfrm>
          <a:off x="2995437" y="3926528"/>
          <a:ext cx="676259" cy="254642"/>
        </a:xfrm>
        <a:custGeom>
          <a:avLst/>
          <a:gdLst/>
          <a:ahLst/>
          <a:cxnLst/>
          <a:rect l="0" t="0" r="0" b="0"/>
          <a:pathLst>
            <a:path>
              <a:moveTo>
                <a:pt x="676259" y="0"/>
              </a:moveTo>
              <a:lnTo>
                <a:pt x="676259" y="127321"/>
              </a:lnTo>
              <a:lnTo>
                <a:pt x="0" y="127321"/>
              </a:lnTo>
              <a:lnTo>
                <a:pt x="0" y="25464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C3E653-31D5-4023-A87D-A7927DAFF3EB}">
      <dsp:nvSpPr>
        <dsp:cNvPr id="0" name=""/>
        <dsp:cNvSpPr/>
      </dsp:nvSpPr>
      <dsp:spPr>
        <a:xfrm>
          <a:off x="3671696" y="2324594"/>
          <a:ext cx="2366906" cy="254642"/>
        </a:xfrm>
        <a:custGeom>
          <a:avLst/>
          <a:gdLst/>
          <a:ahLst/>
          <a:cxnLst/>
          <a:rect l="0" t="0" r="0" b="0"/>
          <a:pathLst>
            <a:path>
              <a:moveTo>
                <a:pt x="2366906" y="0"/>
              </a:moveTo>
              <a:lnTo>
                <a:pt x="2366906" y="127321"/>
              </a:lnTo>
              <a:lnTo>
                <a:pt x="0" y="127321"/>
              </a:lnTo>
              <a:lnTo>
                <a:pt x="0" y="25464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000C77-400F-4EF3-A3A4-438FF99EE694}">
      <dsp:nvSpPr>
        <dsp:cNvPr id="0" name=""/>
        <dsp:cNvSpPr/>
      </dsp:nvSpPr>
      <dsp:spPr>
        <a:xfrm>
          <a:off x="1981048" y="3926528"/>
          <a:ext cx="338129" cy="2546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7321"/>
              </a:lnTo>
              <a:lnTo>
                <a:pt x="338129" y="127321"/>
              </a:lnTo>
              <a:lnTo>
                <a:pt x="338129" y="25464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4C7BF0-5882-4F84-9D98-6D198511BFB2}">
      <dsp:nvSpPr>
        <dsp:cNvPr id="0" name=""/>
        <dsp:cNvSpPr/>
      </dsp:nvSpPr>
      <dsp:spPr>
        <a:xfrm>
          <a:off x="1642919" y="3926528"/>
          <a:ext cx="338129" cy="254642"/>
        </a:xfrm>
        <a:custGeom>
          <a:avLst/>
          <a:gdLst/>
          <a:ahLst/>
          <a:cxnLst/>
          <a:rect l="0" t="0" r="0" b="0"/>
          <a:pathLst>
            <a:path>
              <a:moveTo>
                <a:pt x="338129" y="0"/>
              </a:moveTo>
              <a:lnTo>
                <a:pt x="338129" y="127321"/>
              </a:lnTo>
              <a:lnTo>
                <a:pt x="0" y="127321"/>
              </a:lnTo>
              <a:lnTo>
                <a:pt x="0" y="25464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251AA8-D5A9-46CF-91C4-A0E60CFDC83A}">
      <dsp:nvSpPr>
        <dsp:cNvPr id="0" name=""/>
        <dsp:cNvSpPr/>
      </dsp:nvSpPr>
      <dsp:spPr>
        <a:xfrm>
          <a:off x="1981048" y="2324594"/>
          <a:ext cx="4057554" cy="254642"/>
        </a:xfrm>
        <a:custGeom>
          <a:avLst/>
          <a:gdLst/>
          <a:ahLst/>
          <a:cxnLst/>
          <a:rect l="0" t="0" r="0" b="0"/>
          <a:pathLst>
            <a:path>
              <a:moveTo>
                <a:pt x="4057554" y="0"/>
              </a:moveTo>
              <a:lnTo>
                <a:pt x="4057554" y="127321"/>
              </a:lnTo>
              <a:lnTo>
                <a:pt x="0" y="127321"/>
              </a:lnTo>
              <a:lnTo>
                <a:pt x="0" y="25464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B2A4E8-CC55-4D01-9077-486CF570CC70}">
      <dsp:nvSpPr>
        <dsp:cNvPr id="0" name=""/>
        <dsp:cNvSpPr/>
      </dsp:nvSpPr>
      <dsp:spPr>
        <a:xfrm>
          <a:off x="5992882" y="1880297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137088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907814-25EA-43BD-8A65-E1CF9393439C}">
      <dsp:nvSpPr>
        <dsp:cNvPr id="0" name=""/>
        <dsp:cNvSpPr/>
      </dsp:nvSpPr>
      <dsp:spPr>
        <a:xfrm>
          <a:off x="5992882" y="1036670"/>
          <a:ext cx="91440" cy="56813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68132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A5A28D-2391-4BFD-A25F-669FD9137249}">
      <dsp:nvSpPr>
        <dsp:cNvPr id="0" name=""/>
        <dsp:cNvSpPr/>
      </dsp:nvSpPr>
      <dsp:spPr>
        <a:xfrm>
          <a:off x="5432310" y="710794"/>
          <a:ext cx="1212585" cy="3258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400" b="1" kern="1200" dirty="0"/>
            <a:t>株主総会</a:t>
          </a:r>
        </a:p>
      </dsp:txBody>
      <dsp:txXfrm>
        <a:off x="5432310" y="710794"/>
        <a:ext cx="1212585" cy="325876"/>
      </dsp:txXfrm>
    </dsp:sp>
    <dsp:sp modelId="{10369621-85B0-44E8-952F-92C5D7DB677A}">
      <dsp:nvSpPr>
        <dsp:cNvPr id="0" name=""/>
        <dsp:cNvSpPr/>
      </dsp:nvSpPr>
      <dsp:spPr>
        <a:xfrm>
          <a:off x="5432310" y="1604803"/>
          <a:ext cx="1212585" cy="32121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400" b="1" kern="1200" dirty="0"/>
            <a:t>取締役会</a:t>
          </a:r>
        </a:p>
      </dsp:txBody>
      <dsp:txXfrm>
        <a:off x="5432310" y="1604803"/>
        <a:ext cx="1212585" cy="321213"/>
      </dsp:txXfrm>
    </dsp:sp>
    <dsp:sp modelId="{5FAAF127-BFA5-4937-9011-D2805F797660}">
      <dsp:nvSpPr>
        <dsp:cNvPr id="0" name=""/>
        <dsp:cNvSpPr/>
      </dsp:nvSpPr>
      <dsp:spPr>
        <a:xfrm>
          <a:off x="5432310" y="2017385"/>
          <a:ext cx="1212585" cy="30720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400" b="1" kern="1200" dirty="0"/>
            <a:t>代表取締役</a:t>
          </a:r>
        </a:p>
      </dsp:txBody>
      <dsp:txXfrm>
        <a:off x="5432310" y="2017385"/>
        <a:ext cx="1212585" cy="307208"/>
      </dsp:txXfrm>
    </dsp:sp>
    <dsp:sp modelId="{D5720053-7B59-4838-9537-CB25B40AAE47}">
      <dsp:nvSpPr>
        <dsp:cNvPr id="0" name=""/>
        <dsp:cNvSpPr/>
      </dsp:nvSpPr>
      <dsp:spPr>
        <a:xfrm>
          <a:off x="1770240" y="2579237"/>
          <a:ext cx="421616" cy="1347291"/>
        </a:xfrm>
        <a:prstGeom prst="rect">
          <a:avLst/>
        </a:prstGeom>
        <a:solidFill>
          <a:schemeClr val="accent5">
            <a:lumMod val="5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eaVert" wrap="square" lIns="8890" tIns="8890" rIns="5400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400" b="1" kern="1200" dirty="0"/>
            <a:t>経営企画本部</a:t>
          </a:r>
        </a:p>
      </dsp:txBody>
      <dsp:txXfrm>
        <a:off x="1770240" y="2579237"/>
        <a:ext cx="421616" cy="1347291"/>
      </dsp:txXfrm>
    </dsp:sp>
    <dsp:sp modelId="{EACE7776-AE3B-4BAA-946A-22B894518719}">
      <dsp:nvSpPr>
        <dsp:cNvPr id="0" name=""/>
        <dsp:cNvSpPr/>
      </dsp:nvSpPr>
      <dsp:spPr>
        <a:xfrm>
          <a:off x="1432111" y="4181171"/>
          <a:ext cx="421616" cy="1347291"/>
        </a:xfrm>
        <a:prstGeom prst="rect">
          <a:avLst/>
        </a:prstGeom>
        <a:solidFill>
          <a:schemeClr val="accent5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eaVert" wrap="square" lIns="8890" tIns="8890" rIns="5400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1400" b="1" i="0" kern="1200" dirty="0"/>
            <a:t>経営企画部</a:t>
          </a:r>
          <a:endParaRPr kumimoji="1" lang="ja-JP" altLang="en-US" sz="1400" b="1" kern="1200" dirty="0"/>
        </a:p>
      </dsp:txBody>
      <dsp:txXfrm>
        <a:off x="1432111" y="4181171"/>
        <a:ext cx="421616" cy="1347291"/>
      </dsp:txXfrm>
    </dsp:sp>
    <dsp:sp modelId="{158FDB57-4AA0-4738-BEC6-FC5813827257}">
      <dsp:nvSpPr>
        <dsp:cNvPr id="0" name=""/>
        <dsp:cNvSpPr/>
      </dsp:nvSpPr>
      <dsp:spPr>
        <a:xfrm>
          <a:off x="2108370" y="4181171"/>
          <a:ext cx="421616" cy="1347291"/>
        </a:xfrm>
        <a:prstGeom prst="rect">
          <a:avLst/>
        </a:prstGeom>
        <a:solidFill>
          <a:schemeClr val="accent5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eaVert" wrap="square" lIns="8890" tIns="8890" rIns="5400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1400" b="1" i="0" kern="1200"/>
            <a:t>広報部</a:t>
          </a:r>
          <a:endParaRPr kumimoji="1" lang="ja-JP" altLang="en-US" sz="1400" b="1" kern="1200" dirty="0"/>
        </a:p>
      </dsp:txBody>
      <dsp:txXfrm>
        <a:off x="2108370" y="4181171"/>
        <a:ext cx="421616" cy="1347291"/>
      </dsp:txXfrm>
    </dsp:sp>
    <dsp:sp modelId="{CE3355D8-16D9-4807-9735-FA96D6F2A3BB}">
      <dsp:nvSpPr>
        <dsp:cNvPr id="0" name=""/>
        <dsp:cNvSpPr/>
      </dsp:nvSpPr>
      <dsp:spPr>
        <a:xfrm>
          <a:off x="3460888" y="2579237"/>
          <a:ext cx="421616" cy="1347291"/>
        </a:xfrm>
        <a:prstGeom prst="rect">
          <a:avLst/>
        </a:prstGeom>
        <a:solidFill>
          <a:schemeClr val="accent5">
            <a:lumMod val="5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eaVert" wrap="square" lIns="8890" tIns="8890" rIns="5400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400" b="1" kern="1200" dirty="0"/>
            <a:t>営業本部</a:t>
          </a:r>
        </a:p>
      </dsp:txBody>
      <dsp:txXfrm>
        <a:off x="3460888" y="2579237"/>
        <a:ext cx="421616" cy="1347291"/>
      </dsp:txXfrm>
    </dsp:sp>
    <dsp:sp modelId="{861B9AE4-8024-41FF-983B-E6BE71777328}">
      <dsp:nvSpPr>
        <dsp:cNvPr id="0" name=""/>
        <dsp:cNvSpPr/>
      </dsp:nvSpPr>
      <dsp:spPr>
        <a:xfrm>
          <a:off x="2784629" y="4181171"/>
          <a:ext cx="421616" cy="1347291"/>
        </a:xfrm>
        <a:prstGeom prst="rect">
          <a:avLst/>
        </a:prstGeom>
        <a:solidFill>
          <a:schemeClr val="accent5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eaVert" wrap="square" lIns="8890" tIns="8890" rIns="5400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1400" b="1" i="0" kern="1200" dirty="0"/>
            <a:t>国内営業部</a:t>
          </a:r>
          <a:endParaRPr kumimoji="1" lang="ja-JP" altLang="en-US" sz="1400" b="1" kern="1200" dirty="0"/>
        </a:p>
      </dsp:txBody>
      <dsp:txXfrm>
        <a:off x="2784629" y="4181171"/>
        <a:ext cx="421616" cy="1347291"/>
      </dsp:txXfrm>
    </dsp:sp>
    <dsp:sp modelId="{1F45140A-0385-4D95-AA31-93650560B47E}">
      <dsp:nvSpPr>
        <dsp:cNvPr id="0" name=""/>
        <dsp:cNvSpPr/>
      </dsp:nvSpPr>
      <dsp:spPr>
        <a:xfrm>
          <a:off x="2446499" y="5783106"/>
          <a:ext cx="421616" cy="134729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eaVert" wrap="square" lIns="8890" tIns="8890" rIns="5400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1400" b="1" i="0" kern="1200" dirty="0"/>
            <a:t>東日本営業課</a:t>
          </a:r>
          <a:endParaRPr kumimoji="1" lang="ja-JP" altLang="en-US" sz="1400" b="1" kern="1200" dirty="0"/>
        </a:p>
      </dsp:txBody>
      <dsp:txXfrm>
        <a:off x="2446499" y="5783106"/>
        <a:ext cx="421616" cy="1347291"/>
      </dsp:txXfrm>
    </dsp:sp>
    <dsp:sp modelId="{331A0952-6539-4D05-A117-48B049711488}">
      <dsp:nvSpPr>
        <dsp:cNvPr id="0" name=""/>
        <dsp:cNvSpPr/>
      </dsp:nvSpPr>
      <dsp:spPr>
        <a:xfrm>
          <a:off x="3122758" y="5783106"/>
          <a:ext cx="421616" cy="134729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eaVert" wrap="square" lIns="8890" tIns="8890" rIns="5400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1400" b="1" i="0" kern="1200" dirty="0"/>
            <a:t>西日本営業課</a:t>
          </a:r>
          <a:endParaRPr kumimoji="1" lang="ja-JP" altLang="en-US" sz="1400" b="1" kern="1200" dirty="0"/>
        </a:p>
      </dsp:txBody>
      <dsp:txXfrm>
        <a:off x="3122758" y="5783106"/>
        <a:ext cx="421616" cy="1347291"/>
      </dsp:txXfrm>
    </dsp:sp>
    <dsp:sp modelId="{11F59E5F-7C39-4EA2-A650-7991DD65C630}">
      <dsp:nvSpPr>
        <dsp:cNvPr id="0" name=""/>
        <dsp:cNvSpPr/>
      </dsp:nvSpPr>
      <dsp:spPr>
        <a:xfrm>
          <a:off x="4137147" y="4181171"/>
          <a:ext cx="421616" cy="1347291"/>
        </a:xfrm>
        <a:prstGeom prst="rect">
          <a:avLst/>
        </a:prstGeom>
        <a:solidFill>
          <a:schemeClr val="accent5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eaVert" wrap="square" lIns="8890" tIns="8890" rIns="5400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1400" b="1" i="0" kern="1200" dirty="0"/>
            <a:t>海外営業部</a:t>
          </a:r>
          <a:endParaRPr kumimoji="1" lang="ja-JP" altLang="en-US" sz="1400" b="1" kern="1200" dirty="0"/>
        </a:p>
      </dsp:txBody>
      <dsp:txXfrm>
        <a:off x="4137147" y="4181171"/>
        <a:ext cx="421616" cy="1347291"/>
      </dsp:txXfrm>
    </dsp:sp>
    <dsp:sp modelId="{2F5C60E7-3B52-4BF8-95A8-58CA879FC449}">
      <dsp:nvSpPr>
        <dsp:cNvPr id="0" name=""/>
        <dsp:cNvSpPr/>
      </dsp:nvSpPr>
      <dsp:spPr>
        <a:xfrm>
          <a:off x="3799017" y="5783106"/>
          <a:ext cx="421616" cy="134729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eaVert" wrap="square" lIns="8890" tIns="8890" rIns="5400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1400" b="1" i="0" kern="1200" dirty="0"/>
            <a:t>アジア営業課</a:t>
          </a:r>
          <a:endParaRPr kumimoji="1" lang="ja-JP" altLang="en-US" sz="1400" b="1" kern="1200" dirty="0"/>
        </a:p>
      </dsp:txBody>
      <dsp:txXfrm>
        <a:off x="3799017" y="5783106"/>
        <a:ext cx="421616" cy="1347291"/>
      </dsp:txXfrm>
    </dsp:sp>
    <dsp:sp modelId="{D4BB85FF-5FFA-4351-B632-0B387484100F}">
      <dsp:nvSpPr>
        <dsp:cNvPr id="0" name=""/>
        <dsp:cNvSpPr/>
      </dsp:nvSpPr>
      <dsp:spPr>
        <a:xfrm>
          <a:off x="4475276" y="5783106"/>
          <a:ext cx="421616" cy="134729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eaVert" wrap="square" lIns="8890" tIns="8890" rIns="5400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1400" b="1" i="0" kern="1200" dirty="0"/>
            <a:t>欧米営業課</a:t>
          </a:r>
          <a:endParaRPr kumimoji="1" lang="ja-JP" altLang="en-US" sz="1400" b="1" kern="1200" dirty="0"/>
        </a:p>
      </dsp:txBody>
      <dsp:txXfrm>
        <a:off x="4475276" y="5783106"/>
        <a:ext cx="421616" cy="1347291"/>
      </dsp:txXfrm>
    </dsp:sp>
    <dsp:sp modelId="{39C882BA-AE5C-4E04-BB89-B3AE8208ACE3}">
      <dsp:nvSpPr>
        <dsp:cNvPr id="0" name=""/>
        <dsp:cNvSpPr/>
      </dsp:nvSpPr>
      <dsp:spPr>
        <a:xfrm>
          <a:off x="5151535" y="2579237"/>
          <a:ext cx="421616" cy="1347291"/>
        </a:xfrm>
        <a:prstGeom prst="rect">
          <a:avLst/>
        </a:prstGeom>
        <a:solidFill>
          <a:schemeClr val="accent5">
            <a:lumMod val="5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eaVert" wrap="square" lIns="8890" tIns="8890" rIns="5400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1400" b="1" i="0" kern="1200" dirty="0"/>
            <a:t>技術本部</a:t>
          </a:r>
          <a:endParaRPr kumimoji="1" lang="ja-JP" altLang="en-US" sz="1400" b="1" kern="1200" dirty="0"/>
        </a:p>
      </dsp:txBody>
      <dsp:txXfrm>
        <a:off x="5151535" y="2579237"/>
        <a:ext cx="421616" cy="1347291"/>
      </dsp:txXfrm>
    </dsp:sp>
    <dsp:sp modelId="{382EF793-7D94-4F3B-B89C-0F548994FB53}">
      <dsp:nvSpPr>
        <dsp:cNvPr id="0" name=""/>
        <dsp:cNvSpPr/>
      </dsp:nvSpPr>
      <dsp:spPr>
        <a:xfrm>
          <a:off x="4813406" y="4181171"/>
          <a:ext cx="421616" cy="1347291"/>
        </a:xfrm>
        <a:prstGeom prst="rect">
          <a:avLst/>
        </a:prstGeom>
        <a:solidFill>
          <a:schemeClr val="accent5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eaVert" wrap="square" lIns="8890" tIns="8890" rIns="5400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1400" b="1" i="0" kern="1200" dirty="0"/>
            <a:t>研究開発部</a:t>
          </a:r>
          <a:endParaRPr kumimoji="1" lang="ja-JP" altLang="en-US" sz="1400" b="1" kern="1200" dirty="0"/>
        </a:p>
      </dsp:txBody>
      <dsp:txXfrm>
        <a:off x="4813406" y="4181171"/>
        <a:ext cx="421616" cy="1347291"/>
      </dsp:txXfrm>
    </dsp:sp>
    <dsp:sp modelId="{E61D60AA-0A53-47A3-8768-F96EF75372E1}">
      <dsp:nvSpPr>
        <dsp:cNvPr id="0" name=""/>
        <dsp:cNvSpPr/>
      </dsp:nvSpPr>
      <dsp:spPr>
        <a:xfrm>
          <a:off x="5489665" y="4181171"/>
          <a:ext cx="421616" cy="1347291"/>
        </a:xfrm>
        <a:prstGeom prst="rect">
          <a:avLst/>
        </a:prstGeom>
        <a:solidFill>
          <a:schemeClr val="accent5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eaVert" wrap="square" lIns="8890" tIns="8890" rIns="5400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1400" b="1" i="0" kern="1200" dirty="0"/>
            <a:t>製品開発部</a:t>
          </a:r>
          <a:endParaRPr kumimoji="1" lang="ja-JP" altLang="en-US" sz="1400" b="1" kern="1200" dirty="0"/>
        </a:p>
      </dsp:txBody>
      <dsp:txXfrm>
        <a:off x="5489665" y="4181171"/>
        <a:ext cx="421616" cy="1347291"/>
      </dsp:txXfrm>
    </dsp:sp>
    <dsp:sp modelId="{2DFB0B2C-BB31-45AB-8E89-EE59028D4E66}">
      <dsp:nvSpPr>
        <dsp:cNvPr id="0" name=""/>
        <dsp:cNvSpPr/>
      </dsp:nvSpPr>
      <dsp:spPr>
        <a:xfrm>
          <a:off x="6842183" y="2579237"/>
          <a:ext cx="421616" cy="1347291"/>
        </a:xfrm>
        <a:prstGeom prst="rect">
          <a:avLst/>
        </a:prstGeom>
        <a:solidFill>
          <a:schemeClr val="accent5">
            <a:lumMod val="5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eaVert" wrap="square" lIns="8890" tIns="8890" rIns="5400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1400" b="1" i="0" kern="1200" dirty="0"/>
            <a:t>製造本部</a:t>
          </a:r>
          <a:endParaRPr kumimoji="1" lang="ja-JP" altLang="en-US" sz="1400" b="1" kern="1200" dirty="0"/>
        </a:p>
      </dsp:txBody>
      <dsp:txXfrm>
        <a:off x="6842183" y="2579237"/>
        <a:ext cx="421616" cy="1347291"/>
      </dsp:txXfrm>
    </dsp:sp>
    <dsp:sp modelId="{3D517994-5D4D-4B6A-A800-844C5DBB01B9}">
      <dsp:nvSpPr>
        <dsp:cNvPr id="0" name=""/>
        <dsp:cNvSpPr/>
      </dsp:nvSpPr>
      <dsp:spPr>
        <a:xfrm>
          <a:off x="6165924" y="4181171"/>
          <a:ext cx="421616" cy="1347291"/>
        </a:xfrm>
        <a:prstGeom prst="rect">
          <a:avLst/>
        </a:prstGeom>
        <a:solidFill>
          <a:schemeClr val="accent5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eaVert" wrap="square" lIns="8890" tIns="8890" rIns="5400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1400" b="1" i="0" kern="1200" dirty="0"/>
            <a:t>生産技術部</a:t>
          </a:r>
          <a:endParaRPr kumimoji="1" lang="ja-JP" altLang="en-US" sz="1400" b="1" kern="1200" dirty="0"/>
        </a:p>
      </dsp:txBody>
      <dsp:txXfrm>
        <a:off x="6165924" y="4181171"/>
        <a:ext cx="421616" cy="1347291"/>
      </dsp:txXfrm>
    </dsp:sp>
    <dsp:sp modelId="{296AFB2D-8893-4E15-A020-F43999704314}">
      <dsp:nvSpPr>
        <dsp:cNvPr id="0" name=""/>
        <dsp:cNvSpPr/>
      </dsp:nvSpPr>
      <dsp:spPr>
        <a:xfrm>
          <a:off x="5827794" y="5783106"/>
          <a:ext cx="421616" cy="134729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eaVert" wrap="square" lIns="8890" tIns="8890" rIns="5400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1400" b="1" i="0" kern="1200" dirty="0"/>
            <a:t>生産工程課</a:t>
          </a:r>
          <a:endParaRPr kumimoji="1" lang="ja-JP" altLang="en-US" sz="1400" b="1" kern="1200" dirty="0"/>
        </a:p>
      </dsp:txBody>
      <dsp:txXfrm>
        <a:off x="5827794" y="5783106"/>
        <a:ext cx="421616" cy="1347291"/>
      </dsp:txXfrm>
    </dsp:sp>
    <dsp:sp modelId="{8D3AF831-6DFA-4B52-B417-A9F353CC5926}">
      <dsp:nvSpPr>
        <dsp:cNvPr id="0" name=""/>
        <dsp:cNvSpPr/>
      </dsp:nvSpPr>
      <dsp:spPr>
        <a:xfrm>
          <a:off x="6504054" y="5783106"/>
          <a:ext cx="421616" cy="134729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eaVert" wrap="square" lIns="8890" tIns="8890" rIns="5400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1400" b="1" i="0" kern="1200" dirty="0"/>
            <a:t>設備管理課</a:t>
          </a:r>
          <a:endParaRPr kumimoji="1" lang="ja-JP" altLang="en-US" sz="1400" b="1" kern="1200" dirty="0"/>
        </a:p>
      </dsp:txBody>
      <dsp:txXfrm>
        <a:off x="6504054" y="5783106"/>
        <a:ext cx="421616" cy="1347291"/>
      </dsp:txXfrm>
    </dsp:sp>
    <dsp:sp modelId="{C63579FF-18B7-48CE-9D1A-E64E7042B897}">
      <dsp:nvSpPr>
        <dsp:cNvPr id="0" name=""/>
        <dsp:cNvSpPr/>
      </dsp:nvSpPr>
      <dsp:spPr>
        <a:xfrm>
          <a:off x="7518442" y="4181171"/>
          <a:ext cx="421616" cy="1347291"/>
        </a:xfrm>
        <a:prstGeom prst="rect">
          <a:avLst/>
        </a:prstGeom>
        <a:solidFill>
          <a:schemeClr val="accent5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eaVert" wrap="square" lIns="8890" tIns="8890" rIns="5400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1400" b="1" i="0" kern="1200" dirty="0"/>
            <a:t>品質管理部</a:t>
          </a:r>
          <a:endParaRPr kumimoji="1" lang="ja-JP" altLang="en-US" sz="1400" b="1" kern="1200" dirty="0"/>
        </a:p>
      </dsp:txBody>
      <dsp:txXfrm>
        <a:off x="7518442" y="4181171"/>
        <a:ext cx="421616" cy="1347291"/>
      </dsp:txXfrm>
    </dsp:sp>
    <dsp:sp modelId="{8B5E8A26-2DBC-45BA-A79A-8825249293DD}">
      <dsp:nvSpPr>
        <dsp:cNvPr id="0" name=""/>
        <dsp:cNvSpPr/>
      </dsp:nvSpPr>
      <dsp:spPr>
        <a:xfrm>
          <a:off x="7180313" y="5783106"/>
          <a:ext cx="421616" cy="134729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eaVert" wrap="square" lIns="8890" tIns="8890" rIns="5400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1400" b="1" i="0" kern="1200" dirty="0"/>
            <a:t>品質保証課</a:t>
          </a:r>
          <a:endParaRPr kumimoji="1" lang="ja-JP" altLang="en-US" sz="1400" b="1" kern="1200" dirty="0"/>
        </a:p>
      </dsp:txBody>
      <dsp:txXfrm>
        <a:off x="7180313" y="5783106"/>
        <a:ext cx="421616" cy="1347291"/>
      </dsp:txXfrm>
    </dsp:sp>
    <dsp:sp modelId="{021E3E24-2139-4A48-86CE-3611EC1BE134}">
      <dsp:nvSpPr>
        <dsp:cNvPr id="0" name=""/>
        <dsp:cNvSpPr/>
      </dsp:nvSpPr>
      <dsp:spPr>
        <a:xfrm>
          <a:off x="7856572" y="5783106"/>
          <a:ext cx="421616" cy="134729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eaVert" wrap="square" lIns="8890" tIns="8890" rIns="5400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1400" b="1" i="0" kern="1200" dirty="0"/>
            <a:t>品質改善課</a:t>
          </a:r>
          <a:endParaRPr kumimoji="1" lang="ja-JP" altLang="en-US" sz="1400" b="1" kern="1200" dirty="0"/>
        </a:p>
      </dsp:txBody>
      <dsp:txXfrm>
        <a:off x="7856572" y="5783106"/>
        <a:ext cx="421616" cy="1347291"/>
      </dsp:txXfrm>
    </dsp:sp>
    <dsp:sp modelId="{2249678A-F78D-480C-832F-EC6396B44B56}">
      <dsp:nvSpPr>
        <dsp:cNvPr id="0" name=""/>
        <dsp:cNvSpPr/>
      </dsp:nvSpPr>
      <dsp:spPr>
        <a:xfrm>
          <a:off x="8532831" y="2579237"/>
          <a:ext cx="421616" cy="1347291"/>
        </a:xfrm>
        <a:prstGeom prst="rect">
          <a:avLst/>
        </a:prstGeom>
        <a:solidFill>
          <a:schemeClr val="accent5">
            <a:lumMod val="5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eaVert" wrap="square" lIns="8890" tIns="8890" rIns="5400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1400" b="1" i="0" kern="1200" dirty="0"/>
            <a:t>人事本部</a:t>
          </a:r>
          <a:endParaRPr kumimoji="1" lang="ja-JP" altLang="en-US" sz="1400" b="1" kern="1200" dirty="0"/>
        </a:p>
      </dsp:txBody>
      <dsp:txXfrm>
        <a:off x="8532831" y="2579237"/>
        <a:ext cx="421616" cy="1347291"/>
      </dsp:txXfrm>
    </dsp:sp>
    <dsp:sp modelId="{47911E1A-5F99-45ED-93E7-56F3CF105966}">
      <dsp:nvSpPr>
        <dsp:cNvPr id="0" name=""/>
        <dsp:cNvSpPr/>
      </dsp:nvSpPr>
      <dsp:spPr>
        <a:xfrm>
          <a:off x="8194701" y="4181171"/>
          <a:ext cx="421616" cy="1347291"/>
        </a:xfrm>
        <a:prstGeom prst="rect">
          <a:avLst/>
        </a:prstGeom>
        <a:solidFill>
          <a:schemeClr val="accent5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eaVert" wrap="square" lIns="8890" tIns="8890" rIns="5400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1400" b="1" i="0" kern="1200" dirty="0"/>
            <a:t>人事部</a:t>
          </a:r>
          <a:endParaRPr kumimoji="1" lang="ja-JP" altLang="en-US" sz="1400" b="1" kern="1200" dirty="0"/>
        </a:p>
      </dsp:txBody>
      <dsp:txXfrm>
        <a:off x="8194701" y="4181171"/>
        <a:ext cx="421616" cy="1347291"/>
      </dsp:txXfrm>
    </dsp:sp>
    <dsp:sp modelId="{9952D3C1-F1DF-4737-9B54-2235BD20F272}">
      <dsp:nvSpPr>
        <dsp:cNvPr id="0" name=""/>
        <dsp:cNvSpPr/>
      </dsp:nvSpPr>
      <dsp:spPr>
        <a:xfrm>
          <a:off x="8870960" y="4181171"/>
          <a:ext cx="421616" cy="1347291"/>
        </a:xfrm>
        <a:prstGeom prst="rect">
          <a:avLst/>
        </a:prstGeom>
        <a:solidFill>
          <a:schemeClr val="accent5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eaVert" wrap="square" lIns="8890" tIns="8890" rIns="5400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1400" b="1" i="0" kern="1200" dirty="0"/>
            <a:t>労務部</a:t>
          </a:r>
          <a:endParaRPr kumimoji="1" lang="ja-JP" altLang="en-US" sz="1400" b="1" kern="1200" dirty="0"/>
        </a:p>
      </dsp:txBody>
      <dsp:txXfrm>
        <a:off x="8870960" y="4181171"/>
        <a:ext cx="421616" cy="1347291"/>
      </dsp:txXfrm>
    </dsp:sp>
    <dsp:sp modelId="{CB19355C-2106-4BB9-94D8-14F28DE9E2EE}">
      <dsp:nvSpPr>
        <dsp:cNvPr id="0" name=""/>
        <dsp:cNvSpPr/>
      </dsp:nvSpPr>
      <dsp:spPr>
        <a:xfrm>
          <a:off x="9885349" y="2579237"/>
          <a:ext cx="421616" cy="1347291"/>
        </a:xfrm>
        <a:prstGeom prst="rect">
          <a:avLst/>
        </a:prstGeom>
        <a:solidFill>
          <a:schemeClr val="accent5">
            <a:lumMod val="5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eaVert" wrap="square" lIns="8890" tIns="8890" rIns="5400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1400" b="1" i="0" kern="1200" dirty="0"/>
            <a:t>経理本部</a:t>
          </a:r>
          <a:endParaRPr kumimoji="1" lang="ja-JP" altLang="en-US" sz="1400" b="1" kern="1200" dirty="0"/>
        </a:p>
      </dsp:txBody>
      <dsp:txXfrm>
        <a:off x="9885349" y="2579237"/>
        <a:ext cx="421616" cy="1347291"/>
      </dsp:txXfrm>
    </dsp:sp>
    <dsp:sp modelId="{CA57A2BB-BA45-4389-BA31-2710E165C369}">
      <dsp:nvSpPr>
        <dsp:cNvPr id="0" name=""/>
        <dsp:cNvSpPr/>
      </dsp:nvSpPr>
      <dsp:spPr>
        <a:xfrm>
          <a:off x="9547219" y="4181171"/>
          <a:ext cx="421616" cy="1347291"/>
        </a:xfrm>
        <a:prstGeom prst="rect">
          <a:avLst/>
        </a:prstGeom>
        <a:solidFill>
          <a:schemeClr val="accent5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eaVert" wrap="square" lIns="8890" tIns="8890" rIns="5400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1400" b="1" i="0" kern="1200" dirty="0"/>
            <a:t>経理部</a:t>
          </a:r>
          <a:endParaRPr kumimoji="1" lang="ja-JP" altLang="en-US" sz="1400" b="1" kern="1200" dirty="0"/>
        </a:p>
      </dsp:txBody>
      <dsp:txXfrm>
        <a:off x="9547219" y="4181171"/>
        <a:ext cx="421616" cy="1347291"/>
      </dsp:txXfrm>
    </dsp:sp>
    <dsp:sp modelId="{14C39C32-B30A-4085-8DA8-7ABED69D4790}">
      <dsp:nvSpPr>
        <dsp:cNvPr id="0" name=""/>
        <dsp:cNvSpPr/>
      </dsp:nvSpPr>
      <dsp:spPr>
        <a:xfrm>
          <a:off x="10223478" y="4181171"/>
          <a:ext cx="421616" cy="1347291"/>
        </a:xfrm>
        <a:prstGeom prst="rect">
          <a:avLst/>
        </a:prstGeom>
        <a:solidFill>
          <a:schemeClr val="accent5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eaVert" wrap="square" lIns="8890" tIns="8890" rIns="5400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1400" b="1" i="0" kern="1200" dirty="0"/>
            <a:t>財務部</a:t>
          </a:r>
          <a:endParaRPr kumimoji="1" lang="ja-JP" altLang="en-US" sz="1400" b="1" kern="1200" dirty="0"/>
        </a:p>
      </dsp:txBody>
      <dsp:txXfrm>
        <a:off x="10223478" y="4181171"/>
        <a:ext cx="421616" cy="1347291"/>
      </dsp:txXfrm>
    </dsp:sp>
    <dsp:sp modelId="{279521B6-AA38-4A2B-A345-9E6E968F089D}">
      <dsp:nvSpPr>
        <dsp:cNvPr id="0" name=""/>
        <dsp:cNvSpPr/>
      </dsp:nvSpPr>
      <dsp:spPr>
        <a:xfrm>
          <a:off x="4708299" y="1164931"/>
          <a:ext cx="1212585" cy="32121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400" b="1" kern="1200" dirty="0"/>
            <a:t>監査役会</a:t>
          </a:r>
        </a:p>
      </dsp:txBody>
      <dsp:txXfrm>
        <a:off x="4708299" y="1164931"/>
        <a:ext cx="1212585" cy="321213"/>
      </dsp:txXfrm>
    </dsp:sp>
    <dsp:sp modelId="{FA2D8503-D6BD-49C0-85DD-8E260CCF5961}">
      <dsp:nvSpPr>
        <dsp:cNvPr id="0" name=""/>
        <dsp:cNvSpPr/>
      </dsp:nvSpPr>
      <dsp:spPr>
        <a:xfrm>
          <a:off x="6175528" y="1164931"/>
          <a:ext cx="1212585" cy="32121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400" b="1" kern="1200" dirty="0"/>
            <a:t>○○委員会</a:t>
          </a:r>
        </a:p>
      </dsp:txBody>
      <dsp:txXfrm>
        <a:off x="6175528" y="1164931"/>
        <a:ext cx="1212585" cy="3212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85F5BF9-A430-314F-F0FA-8AA577AF25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B464CF4-EF21-9E04-766F-4C1913B6CC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01B5890-B8B2-BF68-910E-7EBD3D14C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CB6C9-932B-4DA4-869D-F4B62AE2C642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50786F8-356D-3698-D947-28B6FE164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6D9599A-2AF6-E62E-210A-3CD380CBD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41AF-2282-4DF5-B4C0-72B7B63930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1502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2C47795-FA1C-C537-F456-2EBDBCE38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946DAE0-3ED3-E0EA-081F-68138D2EF9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F09195F-D1DD-B80E-86BA-25904344F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CB6C9-932B-4DA4-869D-F4B62AE2C642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B82B8E2-2FD9-61F4-78D1-561356F50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5DD5398-0950-BB51-365D-D7C512632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41AF-2282-4DF5-B4C0-72B7B63930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0025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16007526-2613-31E6-7152-09C52E6DF7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28E53AC-7F2B-A141-C5BC-98449BB1AA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E75538A-D8EB-6B54-19FE-5BEB693B3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CB6C9-932B-4DA4-869D-F4B62AE2C642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1D3911-3DD2-54EB-688B-8098AE490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0C89B1A-D855-4819-91A7-E3977EC52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41AF-2282-4DF5-B4C0-72B7B63930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5901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D5C8E4-241E-DFE7-1C39-88E2807E8E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1A4894B-A932-E8A4-A8D2-E0EE990489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A607A6E-68F8-FD33-FBC1-D4AF72AF3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CB6C9-932B-4DA4-869D-F4B62AE2C642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D36C34B-ED22-34CA-7DE7-8BCB800C3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23279EF-9C52-99E1-AFEB-4BD304545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41AF-2282-4DF5-B4C0-72B7B63930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1522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3E50EC-9949-5171-FEFB-0A3B5C7960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E1A460E-F3D8-449E-83B3-C8A321E0C9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9B1DF5A-7799-D779-0D1E-F31365AA4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CB6C9-932B-4DA4-869D-F4B62AE2C642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8684A11-FFC9-6C05-CF0B-B02E4B42F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8B47FFF-AD6D-6585-F34D-6451AACC4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41AF-2282-4DF5-B4C0-72B7B63930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8205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57F26A2-A2E9-D504-5BDE-065673215F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05CEDA7-33B1-F092-7FE2-EF923B152E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CF11FF5-20A1-ABC5-8C48-0CEE404658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FA35422-9665-C783-A4E7-9F88300E6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CB6C9-932B-4DA4-869D-F4B62AE2C642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F464C71-3954-5DE6-A933-9CE0FCC22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2F66639-43FD-62F3-9492-71E8CCA7A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41AF-2282-4DF5-B4C0-72B7B63930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388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6F11CD-F8F3-33AF-1271-0A43CA28A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89C229F-E6D4-94B0-2425-2E419530DF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B36B11F-F0CF-6939-8BC6-D0CED1F603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D089837-17C2-E1EA-4F57-10056D51A4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2B037EB-0856-46B2-01E7-B5131A54BD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895704D-EB25-47A4-7FAF-659A18B7C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CB6C9-932B-4DA4-869D-F4B62AE2C642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7118102-17F3-9EA0-B0FB-B01169265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7D27DDD-71D1-C064-F3C2-F10C9277A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41AF-2282-4DF5-B4C0-72B7B63930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0047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1F3D097-40B8-41F1-D675-ED127318B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64BEEDE-41F6-15CF-86E7-76313B2D9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CB6C9-932B-4DA4-869D-F4B62AE2C642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C1E77DF-6EDD-7953-1FA7-F5DABFDCA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2C36D7F-581F-21AC-B6B7-0E8B2CF36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41AF-2282-4DF5-B4C0-72B7B63930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6043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CF8E087-B148-FECA-FE3A-665E664B7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CB6C9-932B-4DA4-869D-F4B62AE2C642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CA0714E-A458-19ED-2E70-B70F2BCD5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D5014AA-B3D4-0381-F761-9D3F6BFC7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41AF-2282-4DF5-B4C0-72B7B63930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4945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775C40F-67BC-1EAE-9A26-BB468F0DC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C055A8C-3465-6C6A-A7E2-F9B8DE16F2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924248-6B13-7D14-B19D-98BB1EAA46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6B5BB60-ECC0-F992-B05C-6B4CFAEE2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CB6C9-932B-4DA4-869D-F4B62AE2C642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3BD456E-B66B-F56A-18E9-71B783BCC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1D1179C-8393-BD10-20EC-930F59346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41AF-2282-4DF5-B4C0-72B7B63930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4376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DD8A08-5118-AD67-B467-960C71F644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330942F-5CCC-9E9C-B025-80F5C56832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B7F97DA-E919-B0DC-2719-D5B42FD8E6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79DE268-E2D1-16CA-C53A-187A529F4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CB6C9-932B-4DA4-869D-F4B62AE2C642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4EA1DF2-76E6-5ADD-6467-1D4A64BA2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62FA91B-16CF-73F7-CAB6-E53310347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41AF-2282-4DF5-B4C0-72B7B63930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195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E999A6-DA97-4AEB-CFDF-0EC604D36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7F1FB4F-1562-9AA5-F7FA-7FF450766E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79C6C78-479A-F970-3B94-F6B419EE7B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CCB6C9-932B-4DA4-869D-F4B62AE2C642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D79D036-8E61-CA88-3044-7809E4B4A0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50539BC-94F9-41AA-FB07-9123BB733B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341AF-2282-4DF5-B4C0-72B7B63930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7032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microsoft.com/office/2018/10/relationships/comments" Target="../comments/modernComment_102_27245BFD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図表 3">
            <a:extLst>
              <a:ext uri="{FF2B5EF4-FFF2-40B4-BE49-F238E27FC236}">
                <a16:creationId xmlns:a16="http://schemas.microsoft.com/office/drawing/2014/main" id="{80E129E3-EAC2-0336-BAD8-8CA448000F5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5405440"/>
              </p:ext>
            </p:extLst>
          </p:nvPr>
        </p:nvGraphicFramePr>
        <p:xfrm>
          <a:off x="57397" y="-452581"/>
          <a:ext cx="12077206" cy="7130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56694269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theme/theme1.xml><?xml version="1.0" encoding="utf-8"?>
<a:theme xmlns:a="http://schemas.openxmlformats.org/drawingml/2006/main" name="Office テーマ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56</Words>
  <PresentationFormat>ワイド画面</PresentationFormat>
  <Paragraphs>31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2023-04-13T00:41:05Z</dcterms:created>
  <dcterms:modified xsi:type="dcterms:W3CDTF">2023-04-13T01:33:25Z</dcterms:modified>
</cp:coreProperties>
</file>