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84337-4EAB-4FF4-8EDD-0EAA23172B77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EFD4276B-2F7C-4725-A399-A9211BC0EEA6}">
      <dgm:prSet phldrT="[テキスト]"/>
      <dgm:spPr/>
      <dgm:t>
        <a:bodyPr/>
        <a:lstStyle/>
        <a:p>
          <a:r>
            <a:rPr kumimoji="1" lang="ja-JP" altLang="en-US" dirty="0"/>
            <a:t>株主総会</a:t>
          </a:r>
        </a:p>
      </dgm:t>
    </dgm:pt>
    <dgm:pt modelId="{DCC0B9A4-DF7D-4334-974E-A86E01839E7D}" type="parTrans" cxnId="{2C364CE5-1AF1-4DAB-95C7-4E9DBE00FEAB}">
      <dgm:prSet/>
      <dgm:spPr/>
      <dgm:t>
        <a:bodyPr/>
        <a:lstStyle/>
        <a:p>
          <a:endParaRPr kumimoji="1" lang="ja-JP" altLang="en-US"/>
        </a:p>
      </dgm:t>
    </dgm:pt>
    <dgm:pt modelId="{DE1CA7A6-7F36-4A83-984D-9B5C8F38A32D}" type="sibTrans" cxnId="{2C364CE5-1AF1-4DAB-95C7-4E9DBE00FEAB}">
      <dgm:prSet/>
      <dgm:spPr/>
      <dgm:t>
        <a:bodyPr/>
        <a:lstStyle/>
        <a:p>
          <a:endParaRPr kumimoji="1" lang="ja-JP" altLang="en-US"/>
        </a:p>
      </dgm:t>
    </dgm:pt>
    <dgm:pt modelId="{2152BB8B-078B-4F1C-B4E7-265CB011D5E7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7FD38FDB-D6A1-4A03-BDE6-A5122C1EE556}" type="parTrans" cxnId="{EE34E16D-9BE6-4BDA-B6BC-F1B6E1D5C015}">
      <dgm:prSet/>
      <dgm:spPr/>
      <dgm:t>
        <a:bodyPr/>
        <a:lstStyle/>
        <a:p>
          <a:endParaRPr kumimoji="1" lang="ja-JP" altLang="en-US"/>
        </a:p>
      </dgm:t>
    </dgm:pt>
    <dgm:pt modelId="{90D6EAB1-B175-4CA5-BC0A-9691F8A1FEAA}" type="sibTrans" cxnId="{EE34E16D-9BE6-4BDA-B6BC-F1B6E1D5C015}">
      <dgm:prSet/>
      <dgm:spPr/>
      <dgm:t>
        <a:bodyPr/>
        <a:lstStyle/>
        <a:p>
          <a:endParaRPr kumimoji="1" lang="ja-JP" altLang="en-US"/>
        </a:p>
      </dgm:t>
    </dgm:pt>
    <dgm:pt modelId="{10AA2B61-53DF-44E1-95ED-4187909BE29D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DF733FA2-126F-407A-A871-211707E14E32}" type="parTrans" cxnId="{819B4918-D26A-4FEC-811C-57B24A6CE62B}">
      <dgm:prSet/>
      <dgm:spPr/>
      <dgm:t>
        <a:bodyPr/>
        <a:lstStyle/>
        <a:p>
          <a:endParaRPr kumimoji="1" lang="ja-JP" altLang="en-US"/>
        </a:p>
      </dgm:t>
    </dgm:pt>
    <dgm:pt modelId="{E9B3969F-5FCA-4C2B-BA29-8CD2454C0B29}" type="sibTrans" cxnId="{819B4918-D26A-4FEC-811C-57B24A6CE62B}">
      <dgm:prSet/>
      <dgm:spPr/>
      <dgm:t>
        <a:bodyPr/>
        <a:lstStyle/>
        <a:p>
          <a:endParaRPr kumimoji="1" lang="ja-JP" altLang="en-US"/>
        </a:p>
      </dgm:t>
    </dgm:pt>
    <dgm:pt modelId="{DCBFDBE5-4117-4A8F-82A1-FFC472ED98CB}">
      <dgm:prSet phldrT="[テキスト]"/>
      <dgm:spPr/>
      <dgm:t>
        <a:bodyPr/>
        <a:lstStyle/>
        <a:p>
          <a:r>
            <a:rPr kumimoji="1" lang="ja-JP" altLang="en-US" dirty="0"/>
            <a:t>○○部</a:t>
          </a:r>
        </a:p>
      </dgm:t>
    </dgm:pt>
    <dgm:pt modelId="{EE77CFEA-7252-4376-A121-D639609E4FF8}" type="parTrans" cxnId="{0BE9BE59-3347-4A08-B196-70A10852ED40}">
      <dgm:prSet/>
      <dgm:spPr/>
      <dgm:t>
        <a:bodyPr/>
        <a:lstStyle/>
        <a:p>
          <a:endParaRPr kumimoji="1" lang="ja-JP" altLang="en-US"/>
        </a:p>
      </dgm:t>
    </dgm:pt>
    <dgm:pt modelId="{7A5FE2EE-2468-4668-821C-8AB9E54335D5}" type="sibTrans" cxnId="{0BE9BE59-3347-4A08-B196-70A10852ED40}">
      <dgm:prSet/>
      <dgm:spPr/>
      <dgm:t>
        <a:bodyPr/>
        <a:lstStyle/>
        <a:p>
          <a:endParaRPr kumimoji="1" lang="ja-JP" altLang="en-US"/>
        </a:p>
      </dgm:t>
    </dgm:pt>
    <dgm:pt modelId="{8C0FAF8A-B638-4807-BE9D-61C9B82B7794}" type="asst">
      <dgm:prSet phldrT="[テキスト]"/>
      <dgm:spPr/>
      <dgm:t>
        <a:bodyPr/>
        <a:lstStyle/>
        <a:p>
          <a:r>
            <a:rPr kumimoji="1" lang="ja-JP" altLang="en-US" dirty="0"/>
            <a:t>監査役会</a:t>
          </a:r>
        </a:p>
      </dgm:t>
    </dgm:pt>
    <dgm:pt modelId="{90BF7B62-4D2F-41DB-B0C9-D2AF5014F892}" type="parTrans" cxnId="{69649D7E-5B04-4CE4-86CD-AA146415E4BA}">
      <dgm:prSet/>
      <dgm:spPr/>
      <dgm:t>
        <a:bodyPr/>
        <a:lstStyle/>
        <a:p>
          <a:endParaRPr kumimoji="1" lang="ja-JP" altLang="en-US"/>
        </a:p>
      </dgm:t>
    </dgm:pt>
    <dgm:pt modelId="{D70337B0-88F1-4422-811F-2832914B9818}" type="sibTrans" cxnId="{69649D7E-5B04-4CE4-86CD-AA146415E4BA}">
      <dgm:prSet/>
      <dgm:spPr/>
      <dgm:t>
        <a:bodyPr/>
        <a:lstStyle/>
        <a:p>
          <a:endParaRPr kumimoji="1" lang="ja-JP" altLang="en-US"/>
        </a:p>
      </dgm:t>
    </dgm:pt>
    <dgm:pt modelId="{B0B91A6A-FBE9-4F23-BD1D-3699F007BFE9}">
      <dgm:prSet phldrT="[テキスト]"/>
      <dgm:spPr/>
      <dgm:t>
        <a:bodyPr/>
        <a:lstStyle/>
        <a:p>
          <a:r>
            <a:rPr kumimoji="1" lang="ja-JP" altLang="en-US" dirty="0"/>
            <a:t>取締役会</a:t>
          </a:r>
        </a:p>
      </dgm:t>
    </dgm:pt>
    <dgm:pt modelId="{9B03E908-9A49-4512-99EC-678F69D4EDE4}" type="parTrans" cxnId="{1977C33A-5BC1-4336-938D-7189E9DEEFCF}">
      <dgm:prSet/>
      <dgm:spPr/>
      <dgm:t>
        <a:bodyPr/>
        <a:lstStyle/>
        <a:p>
          <a:endParaRPr kumimoji="1" lang="ja-JP" altLang="en-US"/>
        </a:p>
      </dgm:t>
    </dgm:pt>
    <dgm:pt modelId="{0792CF17-7777-4C72-912A-4D45019376B4}" type="sibTrans" cxnId="{1977C33A-5BC1-4336-938D-7189E9DEEFCF}">
      <dgm:prSet/>
      <dgm:spPr/>
      <dgm:t>
        <a:bodyPr/>
        <a:lstStyle/>
        <a:p>
          <a:endParaRPr kumimoji="1" lang="ja-JP" altLang="en-US"/>
        </a:p>
      </dgm:t>
    </dgm:pt>
    <dgm:pt modelId="{0086FF48-792F-4386-92D8-42FFA5897DC1}">
      <dgm:prSet phldrT="[テキスト]"/>
      <dgm:spPr>
        <a:solidFill>
          <a:schemeClr val="accent2"/>
        </a:solidFill>
      </dgm:spPr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736F012C-DF7E-4A8E-8B02-CCBF655D4186}" type="parTrans" cxnId="{E5D195C8-870A-4345-8988-04D1BA912552}">
      <dgm:prSet/>
      <dgm:spPr/>
      <dgm:t>
        <a:bodyPr/>
        <a:lstStyle/>
        <a:p>
          <a:endParaRPr kumimoji="1" lang="ja-JP" altLang="en-US"/>
        </a:p>
      </dgm:t>
    </dgm:pt>
    <dgm:pt modelId="{EBF633BC-77B0-4AFF-9828-41C913CA5FA4}" type="sibTrans" cxnId="{E5D195C8-870A-4345-8988-04D1BA912552}">
      <dgm:prSet/>
      <dgm:spPr/>
      <dgm:t>
        <a:bodyPr/>
        <a:lstStyle/>
        <a:p>
          <a:endParaRPr kumimoji="1" lang="ja-JP" altLang="en-US"/>
        </a:p>
      </dgm:t>
    </dgm:pt>
    <dgm:pt modelId="{B0808A1D-3AD8-4EC3-92BC-2CFD6BEF654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BA62B691-AF3B-4E17-8AF0-FB11E28F4D0E}" type="parTrans" cxnId="{6A0A266C-67F0-4AA6-A43E-9147AEDAC220}">
      <dgm:prSet/>
      <dgm:spPr/>
      <dgm:t>
        <a:bodyPr/>
        <a:lstStyle/>
        <a:p>
          <a:endParaRPr kumimoji="1" lang="ja-JP" altLang="en-US"/>
        </a:p>
      </dgm:t>
    </dgm:pt>
    <dgm:pt modelId="{37971D82-A14F-4654-9821-B4F6204F32A5}" type="sibTrans" cxnId="{6A0A266C-67F0-4AA6-A43E-9147AEDAC220}">
      <dgm:prSet/>
      <dgm:spPr/>
      <dgm:t>
        <a:bodyPr/>
        <a:lstStyle/>
        <a:p>
          <a:endParaRPr kumimoji="1" lang="ja-JP" altLang="en-US"/>
        </a:p>
      </dgm:t>
    </dgm:pt>
    <dgm:pt modelId="{AB668E2B-805D-4640-AD14-DEAA755BE80F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203FB29-9CFF-409A-8E62-A3D8D78D650A}" type="parTrans" cxnId="{B1D82D0D-B03B-4EA8-8045-41629EA2DCF6}">
      <dgm:prSet/>
      <dgm:spPr/>
      <dgm:t>
        <a:bodyPr/>
        <a:lstStyle/>
        <a:p>
          <a:endParaRPr kumimoji="1" lang="ja-JP" altLang="en-US"/>
        </a:p>
      </dgm:t>
    </dgm:pt>
    <dgm:pt modelId="{925719C4-0113-4140-BBB5-133D2BE82375}" type="sibTrans" cxnId="{B1D82D0D-B03B-4EA8-8045-41629EA2DCF6}">
      <dgm:prSet/>
      <dgm:spPr/>
      <dgm:t>
        <a:bodyPr/>
        <a:lstStyle/>
        <a:p>
          <a:endParaRPr kumimoji="1" lang="ja-JP" altLang="en-US"/>
        </a:p>
      </dgm:t>
    </dgm:pt>
    <dgm:pt modelId="{A90924A9-3EBF-4C9B-8F00-2590A494DE4A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71A41C2-445A-418A-98E7-0C537D350CC8}" type="parTrans" cxnId="{6CC47A12-AA9C-4454-8894-879E12BAEB8D}">
      <dgm:prSet/>
      <dgm:spPr/>
      <dgm:t>
        <a:bodyPr/>
        <a:lstStyle/>
        <a:p>
          <a:endParaRPr kumimoji="1" lang="ja-JP" altLang="en-US"/>
        </a:p>
      </dgm:t>
    </dgm:pt>
    <dgm:pt modelId="{5C1EBAC8-3681-455F-A2E1-C757368CE750}" type="sibTrans" cxnId="{6CC47A12-AA9C-4454-8894-879E12BAEB8D}">
      <dgm:prSet/>
      <dgm:spPr/>
      <dgm:t>
        <a:bodyPr/>
        <a:lstStyle/>
        <a:p>
          <a:endParaRPr kumimoji="1" lang="ja-JP" altLang="en-US"/>
        </a:p>
      </dgm:t>
    </dgm:pt>
    <dgm:pt modelId="{9A152D10-83E7-4791-98A6-FC889717B8D0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EAC8B55-3E48-4FBA-B6E9-C881354BA619}" type="parTrans" cxnId="{9812AF24-7E78-4667-A1FC-226B30FEAFD8}">
      <dgm:prSet/>
      <dgm:spPr/>
      <dgm:t>
        <a:bodyPr/>
        <a:lstStyle/>
        <a:p>
          <a:endParaRPr kumimoji="1" lang="ja-JP" altLang="en-US"/>
        </a:p>
      </dgm:t>
    </dgm:pt>
    <dgm:pt modelId="{234F6C0E-685F-4DA7-B77E-E665387F15C7}" type="sibTrans" cxnId="{9812AF24-7E78-4667-A1FC-226B30FEAFD8}">
      <dgm:prSet/>
      <dgm:spPr/>
      <dgm:t>
        <a:bodyPr/>
        <a:lstStyle/>
        <a:p>
          <a:endParaRPr kumimoji="1" lang="ja-JP" altLang="en-US"/>
        </a:p>
      </dgm:t>
    </dgm:pt>
    <dgm:pt modelId="{E5C48D94-06E9-42CD-B731-9D47888E836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DFC68129-9E5F-460A-8CA1-7830BB5F296D}" type="parTrans" cxnId="{2B870F60-3780-4601-8377-F78B6C9BDF2F}">
      <dgm:prSet/>
      <dgm:spPr/>
      <dgm:t>
        <a:bodyPr/>
        <a:lstStyle/>
        <a:p>
          <a:endParaRPr kumimoji="1" lang="ja-JP" altLang="en-US"/>
        </a:p>
      </dgm:t>
    </dgm:pt>
    <dgm:pt modelId="{15A77523-BF06-46B0-A818-D2E5D0189D60}" type="sibTrans" cxnId="{2B870F60-3780-4601-8377-F78B6C9BDF2F}">
      <dgm:prSet/>
      <dgm:spPr/>
      <dgm:t>
        <a:bodyPr/>
        <a:lstStyle/>
        <a:p>
          <a:endParaRPr kumimoji="1" lang="ja-JP" altLang="en-US"/>
        </a:p>
      </dgm:t>
    </dgm:pt>
    <dgm:pt modelId="{39E22485-8666-45BE-811D-6F07977A080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34BBED51-8A53-4CBE-81B1-5EA7FDA23795}" type="parTrans" cxnId="{AC171CA6-BE29-45DC-841E-797C541E6F88}">
      <dgm:prSet/>
      <dgm:spPr/>
      <dgm:t>
        <a:bodyPr/>
        <a:lstStyle/>
        <a:p>
          <a:endParaRPr kumimoji="1" lang="ja-JP" altLang="en-US"/>
        </a:p>
      </dgm:t>
    </dgm:pt>
    <dgm:pt modelId="{327AC700-2852-4907-9BDC-F90B1EDCD578}" type="sibTrans" cxnId="{AC171CA6-BE29-45DC-841E-797C541E6F88}">
      <dgm:prSet/>
      <dgm:spPr/>
      <dgm:t>
        <a:bodyPr/>
        <a:lstStyle/>
        <a:p>
          <a:endParaRPr kumimoji="1" lang="ja-JP" altLang="en-US"/>
        </a:p>
      </dgm:t>
    </dgm:pt>
    <dgm:pt modelId="{2B09CAAD-852A-44FA-A25C-A1B2D082CD4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E087840-AF5D-471B-82CF-F9759C86E4A7}" type="parTrans" cxnId="{1BB1B624-E62D-4F84-BC15-06F2B339191A}">
      <dgm:prSet/>
      <dgm:spPr/>
      <dgm:t>
        <a:bodyPr/>
        <a:lstStyle/>
        <a:p>
          <a:endParaRPr kumimoji="1" lang="ja-JP" altLang="en-US"/>
        </a:p>
      </dgm:t>
    </dgm:pt>
    <dgm:pt modelId="{F34FE63C-00C6-422E-AB27-1C75B447C56F}" type="sibTrans" cxnId="{1BB1B624-E62D-4F84-BC15-06F2B339191A}">
      <dgm:prSet/>
      <dgm:spPr/>
      <dgm:t>
        <a:bodyPr/>
        <a:lstStyle/>
        <a:p>
          <a:endParaRPr kumimoji="1" lang="ja-JP" altLang="en-US"/>
        </a:p>
      </dgm:t>
    </dgm:pt>
    <dgm:pt modelId="{84A23369-08EC-4FEB-BBD4-71E5DAF687A6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FE5EEA5-4BCA-4639-9820-D165E4FC221E}" type="parTrans" cxnId="{51D11C9C-B0DA-47D4-B5FF-404D7FFF5405}">
      <dgm:prSet/>
      <dgm:spPr/>
      <dgm:t>
        <a:bodyPr/>
        <a:lstStyle/>
        <a:p>
          <a:endParaRPr kumimoji="1" lang="ja-JP" altLang="en-US"/>
        </a:p>
      </dgm:t>
    </dgm:pt>
    <dgm:pt modelId="{707C9ADE-616C-443B-8384-856F15ACF67E}" type="sibTrans" cxnId="{51D11C9C-B0DA-47D4-B5FF-404D7FFF5405}">
      <dgm:prSet/>
      <dgm:spPr/>
      <dgm:t>
        <a:bodyPr/>
        <a:lstStyle/>
        <a:p>
          <a:endParaRPr kumimoji="1" lang="ja-JP" altLang="en-US"/>
        </a:p>
      </dgm:t>
    </dgm:pt>
    <dgm:pt modelId="{2D654536-9C8C-44E1-9E71-93F45B225B87}">
      <dgm:prSet phldrT="[テキスト]"/>
      <dgm:spPr/>
      <dgm:t>
        <a:bodyPr/>
        <a:lstStyle/>
        <a:p>
          <a:endParaRPr kumimoji="1" lang="ja-JP" altLang="en-US" dirty="0"/>
        </a:p>
      </dgm:t>
    </dgm:pt>
    <dgm:pt modelId="{285F5251-F420-4B8B-8B42-57ABDD2AA5C3}" type="parTrans" cxnId="{B31FCAD1-593F-4A5B-9343-461E1B34A55B}">
      <dgm:prSet/>
      <dgm:spPr/>
      <dgm:t>
        <a:bodyPr/>
        <a:lstStyle/>
        <a:p>
          <a:endParaRPr kumimoji="1" lang="ja-JP" altLang="en-US"/>
        </a:p>
      </dgm:t>
    </dgm:pt>
    <dgm:pt modelId="{4285F3E5-EAB5-4A66-895F-3D61BC2C842E}" type="sibTrans" cxnId="{B31FCAD1-593F-4A5B-9343-461E1B34A55B}">
      <dgm:prSet/>
      <dgm:spPr/>
      <dgm:t>
        <a:bodyPr/>
        <a:lstStyle/>
        <a:p>
          <a:endParaRPr kumimoji="1" lang="ja-JP" altLang="en-US"/>
        </a:p>
      </dgm:t>
    </dgm:pt>
    <dgm:pt modelId="{BAA93531-6005-40E6-A069-269D43F320B3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731E834-3B5C-4F9F-8A56-C36F5B892E2B}" type="parTrans" cxnId="{68974029-DCC8-403C-BF4B-BEB1E4D7001F}">
      <dgm:prSet/>
      <dgm:spPr/>
      <dgm:t>
        <a:bodyPr/>
        <a:lstStyle/>
        <a:p>
          <a:endParaRPr kumimoji="1" lang="ja-JP" altLang="en-US"/>
        </a:p>
      </dgm:t>
    </dgm:pt>
    <dgm:pt modelId="{424EA5C7-04CA-444D-9B07-16E487A489AA}" type="sibTrans" cxnId="{68974029-DCC8-403C-BF4B-BEB1E4D7001F}">
      <dgm:prSet/>
      <dgm:spPr/>
      <dgm:t>
        <a:bodyPr/>
        <a:lstStyle/>
        <a:p>
          <a:endParaRPr kumimoji="1" lang="ja-JP" altLang="en-US"/>
        </a:p>
      </dgm:t>
    </dgm:pt>
    <dgm:pt modelId="{C8759583-7456-4C7A-8E5A-791DC039BCCF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EBF49EE-59C4-4D4C-B240-7B5BD2692536}" type="parTrans" cxnId="{72A10453-D8E1-4ED6-8264-3036A5A05904}">
      <dgm:prSet/>
      <dgm:spPr/>
      <dgm:t>
        <a:bodyPr/>
        <a:lstStyle/>
        <a:p>
          <a:endParaRPr kumimoji="1" lang="ja-JP" altLang="en-US"/>
        </a:p>
      </dgm:t>
    </dgm:pt>
    <dgm:pt modelId="{BDCCBBA1-8ED3-4C8C-9ED5-042B7CB94E52}" type="sibTrans" cxnId="{72A10453-D8E1-4ED6-8264-3036A5A05904}">
      <dgm:prSet/>
      <dgm:spPr/>
      <dgm:t>
        <a:bodyPr/>
        <a:lstStyle/>
        <a:p>
          <a:endParaRPr kumimoji="1" lang="ja-JP" altLang="en-US"/>
        </a:p>
      </dgm:t>
    </dgm:pt>
    <dgm:pt modelId="{5120CBB9-ED26-47C1-91B5-CDCBC157E3C8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EAE4B85-7CA1-49D2-88EB-4271D0AB38C2}" type="parTrans" cxnId="{1DDE931D-89A9-414B-8E61-BED2AE31340F}">
      <dgm:prSet/>
      <dgm:spPr/>
      <dgm:t>
        <a:bodyPr/>
        <a:lstStyle/>
        <a:p>
          <a:endParaRPr kumimoji="1" lang="ja-JP" altLang="en-US"/>
        </a:p>
      </dgm:t>
    </dgm:pt>
    <dgm:pt modelId="{04BD5CDE-DBCB-4C54-AC9A-DDBEBC06EB7C}" type="sibTrans" cxnId="{1DDE931D-89A9-414B-8E61-BED2AE31340F}">
      <dgm:prSet/>
      <dgm:spPr/>
      <dgm:t>
        <a:bodyPr/>
        <a:lstStyle/>
        <a:p>
          <a:endParaRPr kumimoji="1" lang="ja-JP" altLang="en-US"/>
        </a:p>
      </dgm:t>
    </dgm:pt>
    <dgm:pt modelId="{D89CD944-7805-4B40-A205-136349ABF8E1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A6E6CEE-E1DE-4412-963F-06ADFC1AC4A4}" type="parTrans" cxnId="{B7B52CDB-21D8-487D-8B06-EFFD2BDD1AC1}">
      <dgm:prSet/>
      <dgm:spPr/>
      <dgm:t>
        <a:bodyPr/>
        <a:lstStyle/>
        <a:p>
          <a:endParaRPr kumimoji="1" lang="ja-JP" altLang="en-US"/>
        </a:p>
      </dgm:t>
    </dgm:pt>
    <dgm:pt modelId="{E6E2F90F-3763-458E-9758-77C7C7DA2357}" type="sibTrans" cxnId="{B7B52CDB-21D8-487D-8B06-EFFD2BDD1AC1}">
      <dgm:prSet/>
      <dgm:spPr/>
      <dgm:t>
        <a:bodyPr/>
        <a:lstStyle/>
        <a:p>
          <a:endParaRPr kumimoji="1" lang="ja-JP" altLang="en-US"/>
        </a:p>
      </dgm:t>
    </dgm:pt>
    <dgm:pt modelId="{88C0E0D7-101A-4F00-B149-5A4DA6AF0FA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A264A214-03E0-4416-8508-26F8861A0E26}" type="parTrans" cxnId="{7BA6C55F-9F3A-4635-ACCD-2A1FBA84384F}">
      <dgm:prSet/>
      <dgm:spPr/>
      <dgm:t>
        <a:bodyPr/>
        <a:lstStyle/>
        <a:p>
          <a:endParaRPr kumimoji="1" lang="ja-JP" altLang="en-US"/>
        </a:p>
      </dgm:t>
    </dgm:pt>
    <dgm:pt modelId="{115D773B-FBA0-4796-B8AF-A8B501995962}" type="sibTrans" cxnId="{7BA6C55F-9F3A-4635-ACCD-2A1FBA84384F}">
      <dgm:prSet/>
      <dgm:spPr/>
      <dgm:t>
        <a:bodyPr/>
        <a:lstStyle/>
        <a:p>
          <a:endParaRPr kumimoji="1" lang="ja-JP" altLang="en-US"/>
        </a:p>
      </dgm:t>
    </dgm:pt>
    <dgm:pt modelId="{0A1FC896-1542-420B-96BC-FBBC082BE8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DD70C31B-1DE7-4566-982C-A042CA483D29}" type="parTrans" cxnId="{ED40DC02-0BC3-4F24-96C6-FECA02017683}">
      <dgm:prSet/>
      <dgm:spPr/>
      <dgm:t>
        <a:bodyPr/>
        <a:lstStyle/>
        <a:p>
          <a:endParaRPr kumimoji="1" lang="ja-JP" altLang="en-US"/>
        </a:p>
      </dgm:t>
    </dgm:pt>
    <dgm:pt modelId="{2C9BB348-A08D-4395-B026-41A586B47EC7}" type="sibTrans" cxnId="{ED40DC02-0BC3-4F24-96C6-FECA02017683}">
      <dgm:prSet/>
      <dgm:spPr/>
      <dgm:t>
        <a:bodyPr/>
        <a:lstStyle/>
        <a:p>
          <a:endParaRPr kumimoji="1" lang="ja-JP" altLang="en-US"/>
        </a:p>
      </dgm:t>
    </dgm:pt>
    <dgm:pt modelId="{265F3045-36AF-4CD4-AC72-D18AF840BB70}" type="asst">
      <dgm:prSet phldrT="[テキスト]"/>
      <dgm:spPr/>
      <dgm:t>
        <a:bodyPr/>
        <a:lstStyle/>
        <a:p>
          <a:r>
            <a:rPr kumimoji="1" lang="ja-JP" altLang="en-US" dirty="0"/>
            <a:t>○○委員会</a:t>
          </a:r>
        </a:p>
      </dgm:t>
    </dgm:pt>
    <dgm:pt modelId="{0EB3D3A8-65E1-48E4-AED6-654643D4B273}" type="parTrans" cxnId="{5F00F9CE-858E-4691-B6DB-4BFB026E5E1C}">
      <dgm:prSet/>
      <dgm:spPr/>
      <dgm:t>
        <a:bodyPr/>
        <a:lstStyle/>
        <a:p>
          <a:endParaRPr kumimoji="1" lang="ja-JP" altLang="en-US"/>
        </a:p>
      </dgm:t>
    </dgm:pt>
    <dgm:pt modelId="{B3332247-CE49-4145-94D5-B3026B4E5B77}" type="sibTrans" cxnId="{5F00F9CE-858E-4691-B6DB-4BFB026E5E1C}">
      <dgm:prSet/>
      <dgm:spPr/>
      <dgm:t>
        <a:bodyPr/>
        <a:lstStyle/>
        <a:p>
          <a:endParaRPr kumimoji="1" lang="ja-JP" altLang="en-US"/>
        </a:p>
      </dgm:t>
    </dgm:pt>
    <dgm:pt modelId="{AAFF23E4-45F8-4763-A149-8226D959FA30}">
      <dgm:prSet phldrT="[テキスト]"/>
      <dgm:spPr/>
      <dgm:t>
        <a:bodyPr/>
        <a:lstStyle/>
        <a:p>
          <a:endParaRPr kumimoji="1" lang="ja-JP" altLang="en-US" dirty="0"/>
        </a:p>
      </dgm:t>
    </dgm:pt>
    <dgm:pt modelId="{29B8902B-9591-4E9C-8945-0FA22C9AE872}" type="parTrans" cxnId="{904E942C-7380-4226-83CB-F226FE7FE420}">
      <dgm:prSet/>
      <dgm:spPr/>
      <dgm:t>
        <a:bodyPr/>
        <a:lstStyle/>
        <a:p>
          <a:endParaRPr kumimoji="1" lang="ja-JP" altLang="en-US"/>
        </a:p>
      </dgm:t>
    </dgm:pt>
    <dgm:pt modelId="{7019F8C4-7700-4B34-8E7C-920300C8B8CA}" type="sibTrans" cxnId="{904E942C-7380-4226-83CB-F226FE7FE420}">
      <dgm:prSet/>
      <dgm:spPr/>
      <dgm:t>
        <a:bodyPr/>
        <a:lstStyle/>
        <a:p>
          <a:endParaRPr kumimoji="1" lang="ja-JP" altLang="en-US"/>
        </a:p>
      </dgm:t>
    </dgm:pt>
    <dgm:pt modelId="{0C2AB0CE-92F7-4682-B0B3-A6689E273B3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45F7A14F-FA59-4435-963B-38FB805D5AA2}" type="parTrans" cxnId="{8CCAB73B-FC76-4C45-B149-E4D79047F85E}">
      <dgm:prSet/>
      <dgm:spPr/>
      <dgm:t>
        <a:bodyPr/>
        <a:lstStyle/>
        <a:p>
          <a:endParaRPr kumimoji="1" lang="ja-JP" altLang="en-US"/>
        </a:p>
      </dgm:t>
    </dgm:pt>
    <dgm:pt modelId="{062582F8-30FF-435F-B974-EBFF1B182656}" type="sibTrans" cxnId="{8CCAB73B-FC76-4C45-B149-E4D79047F85E}">
      <dgm:prSet/>
      <dgm:spPr/>
      <dgm:t>
        <a:bodyPr/>
        <a:lstStyle/>
        <a:p>
          <a:endParaRPr kumimoji="1" lang="ja-JP" altLang="en-US"/>
        </a:p>
      </dgm:t>
    </dgm:pt>
    <dgm:pt modelId="{5DA158F1-745B-49EB-897B-855FBCC2CF35}">
      <dgm:prSet phldrT="[テキスト]"/>
      <dgm:spPr/>
      <dgm:t>
        <a:bodyPr/>
        <a:lstStyle/>
        <a:p>
          <a:endParaRPr kumimoji="1" lang="ja-JP" altLang="en-US" dirty="0"/>
        </a:p>
      </dgm:t>
    </dgm:pt>
    <dgm:pt modelId="{EE867ABF-C366-458C-A495-6359297B9D08}" type="parTrans" cxnId="{5B87469A-8A69-4066-912D-A193D68E229E}">
      <dgm:prSet/>
      <dgm:spPr/>
      <dgm:t>
        <a:bodyPr/>
        <a:lstStyle/>
        <a:p>
          <a:endParaRPr kumimoji="1" lang="ja-JP" altLang="en-US"/>
        </a:p>
      </dgm:t>
    </dgm:pt>
    <dgm:pt modelId="{925DAE56-81C6-44DF-ACED-4C010DB3929B}" type="sibTrans" cxnId="{5B87469A-8A69-4066-912D-A193D68E229E}">
      <dgm:prSet/>
      <dgm:spPr/>
      <dgm:t>
        <a:bodyPr/>
        <a:lstStyle/>
        <a:p>
          <a:endParaRPr kumimoji="1" lang="ja-JP" altLang="en-US"/>
        </a:p>
      </dgm:t>
    </dgm:pt>
    <dgm:pt modelId="{3DE25F60-1006-4119-B013-6557A2B486A1}" type="pres">
      <dgm:prSet presAssocID="{3E084337-4EAB-4FF4-8EDD-0EAA23172B77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A862BD96-A9C9-4F4E-BE16-257FD7FAFDC1}" type="pres">
      <dgm:prSet presAssocID="{EFD4276B-2F7C-4725-A399-A9211BC0EEA6}" presName="hierRoot1" presStyleCnt="0">
        <dgm:presLayoutVars>
          <dgm:hierBranch val="init"/>
        </dgm:presLayoutVars>
      </dgm:prSet>
      <dgm:spPr/>
    </dgm:pt>
    <dgm:pt modelId="{B82EFF0E-20AA-44B5-B64F-6CAB454428D3}" type="pres">
      <dgm:prSet presAssocID="{EFD4276B-2F7C-4725-A399-A9211BC0EEA6}" presName="rootComposite1" presStyleCnt="0"/>
      <dgm:spPr/>
    </dgm:pt>
    <dgm:pt modelId="{E4BE599A-77D1-4421-85B1-BDEED1B92788}" type="pres">
      <dgm:prSet presAssocID="{EFD4276B-2F7C-4725-A399-A9211BC0EEA6}" presName="rootText1" presStyleLbl="node0" presStyleIdx="0" presStyleCnt="1">
        <dgm:presLayoutVars>
          <dgm:chPref val="3"/>
        </dgm:presLayoutVars>
      </dgm:prSet>
      <dgm:spPr/>
    </dgm:pt>
    <dgm:pt modelId="{6DEA23C4-BD43-4CF0-98C3-3513C6CFC26D}" type="pres">
      <dgm:prSet presAssocID="{EFD4276B-2F7C-4725-A399-A9211BC0EEA6}" presName="rootConnector1" presStyleLbl="node1" presStyleIdx="0" presStyleCnt="0"/>
      <dgm:spPr/>
    </dgm:pt>
    <dgm:pt modelId="{4FD051BB-8298-4317-BB32-5915766F8EBD}" type="pres">
      <dgm:prSet presAssocID="{EFD4276B-2F7C-4725-A399-A9211BC0EEA6}" presName="hierChild2" presStyleCnt="0"/>
      <dgm:spPr/>
    </dgm:pt>
    <dgm:pt modelId="{87907814-25EA-43BD-8A65-E1CF9393439C}" type="pres">
      <dgm:prSet presAssocID="{9B03E908-9A49-4512-99EC-678F69D4EDE4}" presName="Name37" presStyleLbl="parChTrans1D2" presStyleIdx="0" presStyleCnt="3"/>
      <dgm:spPr/>
    </dgm:pt>
    <dgm:pt modelId="{5558B250-6A92-4BA8-9100-88B0CE66F62F}" type="pres">
      <dgm:prSet presAssocID="{B0B91A6A-FBE9-4F23-BD1D-3699F007BFE9}" presName="hierRoot2" presStyleCnt="0">
        <dgm:presLayoutVars>
          <dgm:hierBranch val="init"/>
        </dgm:presLayoutVars>
      </dgm:prSet>
      <dgm:spPr/>
    </dgm:pt>
    <dgm:pt modelId="{1013DDCB-B68C-48E1-AB06-67A54017EC3F}" type="pres">
      <dgm:prSet presAssocID="{B0B91A6A-FBE9-4F23-BD1D-3699F007BFE9}" presName="rootComposite" presStyleCnt="0"/>
      <dgm:spPr/>
    </dgm:pt>
    <dgm:pt modelId="{10369621-85B0-44E8-952F-92C5D7DB677A}" type="pres">
      <dgm:prSet presAssocID="{B0B91A6A-FBE9-4F23-BD1D-3699F007BFE9}" presName="rootText" presStyleLbl="node2" presStyleIdx="0" presStyleCnt="1">
        <dgm:presLayoutVars>
          <dgm:chPref val="3"/>
        </dgm:presLayoutVars>
      </dgm:prSet>
      <dgm:spPr/>
    </dgm:pt>
    <dgm:pt modelId="{39A07700-6EB5-4B04-87CA-B048A33C450C}" type="pres">
      <dgm:prSet presAssocID="{B0B91A6A-FBE9-4F23-BD1D-3699F007BFE9}" presName="rootConnector" presStyleLbl="node2" presStyleIdx="0" presStyleCnt="1"/>
      <dgm:spPr/>
    </dgm:pt>
    <dgm:pt modelId="{2C755E08-DEA1-4BC7-9D13-096143986524}" type="pres">
      <dgm:prSet presAssocID="{B0B91A6A-FBE9-4F23-BD1D-3699F007BFE9}" presName="hierChild4" presStyleCnt="0"/>
      <dgm:spPr/>
    </dgm:pt>
    <dgm:pt modelId="{2AB2A4E8-CC55-4D01-9077-486CF570CC70}" type="pres">
      <dgm:prSet presAssocID="{736F012C-DF7E-4A8E-8B02-CCBF655D4186}" presName="Name37" presStyleLbl="parChTrans1D3" presStyleIdx="0" presStyleCnt="1"/>
      <dgm:spPr/>
    </dgm:pt>
    <dgm:pt modelId="{B9A813CE-3D0B-40DC-9A71-0FDE6E448177}" type="pres">
      <dgm:prSet presAssocID="{0086FF48-792F-4386-92D8-42FFA5897DC1}" presName="hierRoot2" presStyleCnt="0">
        <dgm:presLayoutVars>
          <dgm:hierBranch/>
        </dgm:presLayoutVars>
      </dgm:prSet>
      <dgm:spPr/>
    </dgm:pt>
    <dgm:pt modelId="{0E590BE4-DC50-4A74-8F55-1067C8815F96}" type="pres">
      <dgm:prSet presAssocID="{0086FF48-792F-4386-92D8-42FFA5897DC1}" presName="rootComposite" presStyleCnt="0"/>
      <dgm:spPr/>
    </dgm:pt>
    <dgm:pt modelId="{5FAAF127-BFA5-4937-9011-D2805F797660}" type="pres">
      <dgm:prSet presAssocID="{0086FF48-792F-4386-92D8-42FFA5897DC1}" presName="rootText" presStyleLbl="node3" presStyleIdx="0" presStyleCnt="1">
        <dgm:presLayoutVars>
          <dgm:chPref val="3"/>
        </dgm:presLayoutVars>
      </dgm:prSet>
      <dgm:spPr/>
    </dgm:pt>
    <dgm:pt modelId="{263F8497-CCDC-465D-91F8-8023BA115233}" type="pres">
      <dgm:prSet presAssocID="{0086FF48-792F-4386-92D8-42FFA5897DC1}" presName="rootConnector" presStyleLbl="node3" presStyleIdx="0" presStyleCnt="1"/>
      <dgm:spPr/>
    </dgm:pt>
    <dgm:pt modelId="{A8C635AA-5457-441F-ADCF-B390A4F59B9B}" type="pres">
      <dgm:prSet presAssocID="{0086FF48-792F-4386-92D8-42FFA5897DC1}" presName="hierChild4" presStyleCnt="0"/>
      <dgm:spPr/>
    </dgm:pt>
    <dgm:pt modelId="{D18B5528-4980-4A07-9096-F31D786AE255}" type="pres">
      <dgm:prSet presAssocID="{7FD38FDB-D6A1-4A03-BDE6-A5122C1EE556}" presName="Name35" presStyleLbl="parChTrans1D4" presStyleIdx="0" presStyleCnt="21"/>
      <dgm:spPr/>
    </dgm:pt>
    <dgm:pt modelId="{2E6F4046-E1D1-4C7C-92D1-CEC647059FB1}" type="pres">
      <dgm:prSet presAssocID="{2152BB8B-078B-4F1C-B4E7-265CB011D5E7}" presName="hierRoot2" presStyleCnt="0">
        <dgm:presLayoutVars>
          <dgm:hierBranch/>
        </dgm:presLayoutVars>
      </dgm:prSet>
      <dgm:spPr/>
    </dgm:pt>
    <dgm:pt modelId="{2AC42A15-F091-4269-A911-D1E724580EBE}" type="pres">
      <dgm:prSet presAssocID="{2152BB8B-078B-4F1C-B4E7-265CB011D5E7}" presName="rootComposite" presStyleCnt="0"/>
      <dgm:spPr/>
    </dgm:pt>
    <dgm:pt modelId="{FD399E3D-219E-42F5-B8FF-CC9902A034E4}" type="pres">
      <dgm:prSet presAssocID="{2152BB8B-078B-4F1C-B4E7-265CB011D5E7}" presName="rootText" presStyleLbl="node4" presStyleIdx="0" presStyleCnt="21">
        <dgm:presLayoutVars>
          <dgm:chPref val="3"/>
        </dgm:presLayoutVars>
      </dgm:prSet>
      <dgm:spPr/>
    </dgm:pt>
    <dgm:pt modelId="{9CBFE74D-DF11-4D83-817C-287D76DE2F6D}" type="pres">
      <dgm:prSet presAssocID="{2152BB8B-078B-4F1C-B4E7-265CB011D5E7}" presName="rootConnector" presStyleLbl="node4" presStyleIdx="0" presStyleCnt="21"/>
      <dgm:spPr/>
    </dgm:pt>
    <dgm:pt modelId="{8B541184-C4BE-4A36-83CD-D4961C0BA991}" type="pres">
      <dgm:prSet presAssocID="{2152BB8B-078B-4F1C-B4E7-265CB011D5E7}" presName="hierChild4" presStyleCnt="0"/>
      <dgm:spPr/>
    </dgm:pt>
    <dgm:pt modelId="{99F0CFCA-4899-4E07-A8D9-26648F9466D3}" type="pres">
      <dgm:prSet presAssocID="{EEAE4B85-7CA1-49D2-88EB-4271D0AB38C2}" presName="Name35" presStyleLbl="parChTrans1D4" presStyleIdx="1" presStyleCnt="21"/>
      <dgm:spPr/>
    </dgm:pt>
    <dgm:pt modelId="{62D8F8F3-D39E-4DEA-BD57-35955DC1C8FA}" type="pres">
      <dgm:prSet presAssocID="{5120CBB9-ED26-47C1-91B5-CDCBC157E3C8}" presName="hierRoot2" presStyleCnt="0">
        <dgm:presLayoutVars>
          <dgm:hierBranch/>
        </dgm:presLayoutVars>
      </dgm:prSet>
      <dgm:spPr/>
    </dgm:pt>
    <dgm:pt modelId="{7312F269-F9D5-4A39-8FA4-1BD7000E86A9}" type="pres">
      <dgm:prSet presAssocID="{5120CBB9-ED26-47C1-91B5-CDCBC157E3C8}" presName="rootComposite" presStyleCnt="0"/>
      <dgm:spPr/>
    </dgm:pt>
    <dgm:pt modelId="{0A0ADC82-CCFB-474A-9BCA-71FFFEA9F461}" type="pres">
      <dgm:prSet presAssocID="{5120CBB9-ED26-47C1-91B5-CDCBC157E3C8}" presName="rootText" presStyleLbl="node4" presStyleIdx="1" presStyleCnt="21">
        <dgm:presLayoutVars>
          <dgm:chPref val="3"/>
        </dgm:presLayoutVars>
      </dgm:prSet>
      <dgm:spPr/>
    </dgm:pt>
    <dgm:pt modelId="{8C55D8BE-4334-4244-93D1-1AB7F1061F88}" type="pres">
      <dgm:prSet presAssocID="{5120CBB9-ED26-47C1-91B5-CDCBC157E3C8}" presName="rootConnector" presStyleLbl="node4" presStyleIdx="1" presStyleCnt="21"/>
      <dgm:spPr/>
    </dgm:pt>
    <dgm:pt modelId="{EA23C908-DE06-4501-B586-4A2D71567ED0}" type="pres">
      <dgm:prSet presAssocID="{5120CBB9-ED26-47C1-91B5-CDCBC157E3C8}" presName="hierChild4" presStyleCnt="0"/>
      <dgm:spPr/>
    </dgm:pt>
    <dgm:pt modelId="{FA780930-6036-490C-A14C-5CA65C3FE02C}" type="pres">
      <dgm:prSet presAssocID="{29B8902B-9591-4E9C-8945-0FA22C9AE872}" presName="Name35" presStyleLbl="parChTrans1D4" presStyleIdx="2" presStyleCnt="21"/>
      <dgm:spPr/>
    </dgm:pt>
    <dgm:pt modelId="{A3E3392C-3DD0-4534-84E0-1632597870D3}" type="pres">
      <dgm:prSet presAssocID="{AAFF23E4-45F8-4763-A149-8226D959FA30}" presName="hierRoot2" presStyleCnt="0">
        <dgm:presLayoutVars>
          <dgm:hierBranch val="init"/>
        </dgm:presLayoutVars>
      </dgm:prSet>
      <dgm:spPr/>
    </dgm:pt>
    <dgm:pt modelId="{411B357E-F1E3-460E-8199-5F1A1743E0DC}" type="pres">
      <dgm:prSet presAssocID="{AAFF23E4-45F8-4763-A149-8226D959FA30}" presName="rootComposite" presStyleCnt="0"/>
      <dgm:spPr/>
    </dgm:pt>
    <dgm:pt modelId="{4F4E900B-F874-43CB-A5FD-B120AF00614A}" type="pres">
      <dgm:prSet presAssocID="{AAFF23E4-45F8-4763-A149-8226D959FA30}" presName="rootText" presStyleLbl="node4" presStyleIdx="2" presStyleCnt="21">
        <dgm:presLayoutVars>
          <dgm:chPref val="3"/>
        </dgm:presLayoutVars>
      </dgm:prSet>
      <dgm:spPr/>
    </dgm:pt>
    <dgm:pt modelId="{4F3876CA-34AC-4664-8D66-A2B55C77D93D}" type="pres">
      <dgm:prSet presAssocID="{AAFF23E4-45F8-4763-A149-8226D959FA30}" presName="rootConnector" presStyleLbl="node4" presStyleIdx="2" presStyleCnt="21"/>
      <dgm:spPr/>
    </dgm:pt>
    <dgm:pt modelId="{BE390494-55F5-44A3-B16D-340C2C6628CB}" type="pres">
      <dgm:prSet presAssocID="{AAFF23E4-45F8-4763-A149-8226D959FA30}" presName="hierChild4" presStyleCnt="0"/>
      <dgm:spPr/>
    </dgm:pt>
    <dgm:pt modelId="{4B7DBB5D-2C06-486A-BA09-0663DDE09249}" type="pres">
      <dgm:prSet presAssocID="{AAFF23E4-45F8-4763-A149-8226D959FA30}" presName="hierChild5" presStyleCnt="0"/>
      <dgm:spPr/>
    </dgm:pt>
    <dgm:pt modelId="{B929E017-6B31-4006-834C-63C5179F2000}" type="pres">
      <dgm:prSet presAssocID="{5120CBB9-ED26-47C1-91B5-CDCBC157E3C8}" presName="hierChild5" presStyleCnt="0"/>
      <dgm:spPr/>
    </dgm:pt>
    <dgm:pt modelId="{947DCE84-A9CC-46DF-8A8B-CCCDDC3E3307}" type="pres">
      <dgm:prSet presAssocID="{AA6E6CEE-E1DE-4412-963F-06ADFC1AC4A4}" presName="Name35" presStyleLbl="parChTrans1D4" presStyleIdx="3" presStyleCnt="21"/>
      <dgm:spPr/>
    </dgm:pt>
    <dgm:pt modelId="{6CD77F03-2530-416C-8717-CF185F8ABB4A}" type="pres">
      <dgm:prSet presAssocID="{D89CD944-7805-4B40-A205-136349ABF8E1}" presName="hierRoot2" presStyleCnt="0">
        <dgm:presLayoutVars>
          <dgm:hierBranch/>
        </dgm:presLayoutVars>
      </dgm:prSet>
      <dgm:spPr/>
    </dgm:pt>
    <dgm:pt modelId="{154B0800-C804-4F7C-9E51-923546A4E317}" type="pres">
      <dgm:prSet presAssocID="{D89CD944-7805-4B40-A205-136349ABF8E1}" presName="rootComposite" presStyleCnt="0"/>
      <dgm:spPr/>
    </dgm:pt>
    <dgm:pt modelId="{3BECB624-AFDE-4AE5-8D0A-81418D674A8C}" type="pres">
      <dgm:prSet presAssocID="{D89CD944-7805-4B40-A205-136349ABF8E1}" presName="rootText" presStyleLbl="node4" presStyleIdx="3" presStyleCnt="21">
        <dgm:presLayoutVars>
          <dgm:chPref val="3"/>
        </dgm:presLayoutVars>
      </dgm:prSet>
      <dgm:spPr/>
    </dgm:pt>
    <dgm:pt modelId="{A0DA523E-9351-423B-8936-23A272551DB3}" type="pres">
      <dgm:prSet presAssocID="{D89CD944-7805-4B40-A205-136349ABF8E1}" presName="rootConnector" presStyleLbl="node4" presStyleIdx="3" presStyleCnt="21"/>
      <dgm:spPr/>
    </dgm:pt>
    <dgm:pt modelId="{6B3E0C8A-8A37-4758-804E-CCBB2F4D1EE8}" type="pres">
      <dgm:prSet presAssocID="{D89CD944-7805-4B40-A205-136349ABF8E1}" presName="hierChild4" presStyleCnt="0"/>
      <dgm:spPr/>
    </dgm:pt>
    <dgm:pt modelId="{D57BB348-1A69-4803-A373-804FC77A024C}" type="pres">
      <dgm:prSet presAssocID="{45F7A14F-FA59-4435-963B-38FB805D5AA2}" presName="Name35" presStyleLbl="parChTrans1D4" presStyleIdx="4" presStyleCnt="21"/>
      <dgm:spPr/>
    </dgm:pt>
    <dgm:pt modelId="{B042D489-E6ED-42DD-A445-8EAC91A740F5}" type="pres">
      <dgm:prSet presAssocID="{0C2AB0CE-92F7-4682-B0B3-A6689E273B34}" presName="hierRoot2" presStyleCnt="0">
        <dgm:presLayoutVars>
          <dgm:hierBranch val="init"/>
        </dgm:presLayoutVars>
      </dgm:prSet>
      <dgm:spPr/>
    </dgm:pt>
    <dgm:pt modelId="{EAC936E9-F7A1-46B1-A09C-06DBB612E201}" type="pres">
      <dgm:prSet presAssocID="{0C2AB0CE-92F7-4682-B0B3-A6689E273B34}" presName="rootComposite" presStyleCnt="0"/>
      <dgm:spPr/>
    </dgm:pt>
    <dgm:pt modelId="{9548DF23-F6A6-435E-A3F9-8DE6F5963BF9}" type="pres">
      <dgm:prSet presAssocID="{0C2AB0CE-92F7-4682-B0B3-A6689E273B34}" presName="rootText" presStyleLbl="node4" presStyleIdx="4" presStyleCnt="21">
        <dgm:presLayoutVars>
          <dgm:chPref val="3"/>
        </dgm:presLayoutVars>
      </dgm:prSet>
      <dgm:spPr/>
    </dgm:pt>
    <dgm:pt modelId="{D5FD9CF8-3172-4203-B036-B4CEF76084F3}" type="pres">
      <dgm:prSet presAssocID="{0C2AB0CE-92F7-4682-B0B3-A6689E273B34}" presName="rootConnector" presStyleLbl="node4" presStyleIdx="4" presStyleCnt="21"/>
      <dgm:spPr/>
    </dgm:pt>
    <dgm:pt modelId="{A44C524C-3470-4B05-BCD8-59AB4E872B38}" type="pres">
      <dgm:prSet presAssocID="{0C2AB0CE-92F7-4682-B0B3-A6689E273B34}" presName="hierChild4" presStyleCnt="0"/>
      <dgm:spPr/>
    </dgm:pt>
    <dgm:pt modelId="{5EDF5C95-F316-4D07-9380-9D7DF397300B}" type="pres">
      <dgm:prSet presAssocID="{0C2AB0CE-92F7-4682-B0B3-A6689E273B34}" presName="hierChild5" presStyleCnt="0"/>
      <dgm:spPr/>
    </dgm:pt>
    <dgm:pt modelId="{6DA2CEDF-B7CD-4164-8C86-64EFD49F1822}" type="pres">
      <dgm:prSet presAssocID="{D89CD944-7805-4B40-A205-136349ABF8E1}" presName="hierChild5" presStyleCnt="0"/>
      <dgm:spPr/>
    </dgm:pt>
    <dgm:pt modelId="{D26A1C53-147B-4607-AF22-E40238645098}" type="pres">
      <dgm:prSet presAssocID="{DD70C31B-1DE7-4566-982C-A042CA483D29}" presName="Name35" presStyleLbl="parChTrans1D4" presStyleIdx="5" presStyleCnt="21"/>
      <dgm:spPr/>
    </dgm:pt>
    <dgm:pt modelId="{D4274151-B508-4932-B62A-D06F21C5E6B8}" type="pres">
      <dgm:prSet presAssocID="{0A1FC896-1542-420B-96BC-FBBC082BE8ED}" presName="hierRoot2" presStyleCnt="0">
        <dgm:presLayoutVars>
          <dgm:hierBranch/>
        </dgm:presLayoutVars>
      </dgm:prSet>
      <dgm:spPr/>
    </dgm:pt>
    <dgm:pt modelId="{77E58C4D-14E1-47E3-900E-4D67CCC16158}" type="pres">
      <dgm:prSet presAssocID="{0A1FC896-1542-420B-96BC-FBBC082BE8ED}" presName="rootComposite" presStyleCnt="0"/>
      <dgm:spPr/>
    </dgm:pt>
    <dgm:pt modelId="{7CB9619E-A3AD-4DD1-9F00-70E06EB3A73C}" type="pres">
      <dgm:prSet presAssocID="{0A1FC896-1542-420B-96BC-FBBC082BE8ED}" presName="rootText" presStyleLbl="node4" presStyleIdx="5" presStyleCnt="21">
        <dgm:presLayoutVars>
          <dgm:chPref val="3"/>
        </dgm:presLayoutVars>
      </dgm:prSet>
      <dgm:spPr/>
    </dgm:pt>
    <dgm:pt modelId="{6FF75C69-CF78-40BA-A1C5-CD013E0888AF}" type="pres">
      <dgm:prSet presAssocID="{0A1FC896-1542-420B-96BC-FBBC082BE8ED}" presName="rootConnector" presStyleLbl="node4" presStyleIdx="5" presStyleCnt="21"/>
      <dgm:spPr/>
    </dgm:pt>
    <dgm:pt modelId="{772B1815-1B60-4ED0-B97C-E3B58DF34311}" type="pres">
      <dgm:prSet presAssocID="{0A1FC896-1542-420B-96BC-FBBC082BE8ED}" presName="hierChild4" presStyleCnt="0"/>
      <dgm:spPr/>
    </dgm:pt>
    <dgm:pt modelId="{6519C9A2-5856-4EC0-8159-C171C896F34A}" type="pres">
      <dgm:prSet presAssocID="{EE867ABF-C366-458C-A495-6359297B9D08}" presName="Name35" presStyleLbl="parChTrans1D4" presStyleIdx="6" presStyleCnt="21"/>
      <dgm:spPr/>
    </dgm:pt>
    <dgm:pt modelId="{2D569689-F753-49BF-A79D-CDE4E444A8F7}" type="pres">
      <dgm:prSet presAssocID="{5DA158F1-745B-49EB-897B-855FBCC2CF35}" presName="hierRoot2" presStyleCnt="0">
        <dgm:presLayoutVars>
          <dgm:hierBranch val="init"/>
        </dgm:presLayoutVars>
      </dgm:prSet>
      <dgm:spPr/>
    </dgm:pt>
    <dgm:pt modelId="{BC3A12E5-B831-4D97-A74E-58A35442D9CE}" type="pres">
      <dgm:prSet presAssocID="{5DA158F1-745B-49EB-897B-855FBCC2CF35}" presName="rootComposite" presStyleCnt="0"/>
      <dgm:spPr/>
    </dgm:pt>
    <dgm:pt modelId="{853A3CCE-D985-40DD-92E4-FC6E652C075B}" type="pres">
      <dgm:prSet presAssocID="{5DA158F1-745B-49EB-897B-855FBCC2CF35}" presName="rootText" presStyleLbl="node4" presStyleIdx="6" presStyleCnt="21">
        <dgm:presLayoutVars>
          <dgm:chPref val="3"/>
        </dgm:presLayoutVars>
      </dgm:prSet>
      <dgm:spPr/>
    </dgm:pt>
    <dgm:pt modelId="{B05E80A1-CCE1-4CB2-B577-C1A2C6146EFE}" type="pres">
      <dgm:prSet presAssocID="{5DA158F1-745B-49EB-897B-855FBCC2CF35}" presName="rootConnector" presStyleLbl="node4" presStyleIdx="6" presStyleCnt="21"/>
      <dgm:spPr/>
    </dgm:pt>
    <dgm:pt modelId="{C9A06253-735A-49B3-A4D7-A8A871916339}" type="pres">
      <dgm:prSet presAssocID="{5DA158F1-745B-49EB-897B-855FBCC2CF35}" presName="hierChild4" presStyleCnt="0"/>
      <dgm:spPr/>
    </dgm:pt>
    <dgm:pt modelId="{64D58EB9-F1AC-49C7-89AE-5EDC4212BEC7}" type="pres">
      <dgm:prSet presAssocID="{5DA158F1-745B-49EB-897B-855FBCC2CF35}" presName="hierChild5" presStyleCnt="0"/>
      <dgm:spPr/>
    </dgm:pt>
    <dgm:pt modelId="{AEE7AAC4-B037-45C5-A2A9-87A9AB5B3824}" type="pres">
      <dgm:prSet presAssocID="{0A1FC896-1542-420B-96BC-FBBC082BE8ED}" presName="hierChild5" presStyleCnt="0"/>
      <dgm:spPr/>
    </dgm:pt>
    <dgm:pt modelId="{75D3B0F0-31F9-46DF-BB87-764EA3407E6D}" type="pres">
      <dgm:prSet presAssocID="{2152BB8B-078B-4F1C-B4E7-265CB011D5E7}" presName="hierChild5" presStyleCnt="0"/>
      <dgm:spPr/>
    </dgm:pt>
    <dgm:pt modelId="{9EFB05B4-E1CF-46DE-B10C-2A6C59DE677E}" type="pres">
      <dgm:prSet presAssocID="{DF733FA2-126F-407A-A871-211707E14E32}" presName="Name35" presStyleLbl="parChTrans1D4" presStyleIdx="7" presStyleCnt="21"/>
      <dgm:spPr/>
    </dgm:pt>
    <dgm:pt modelId="{3720D6C7-C6ED-4A11-8849-E17B28018DA5}" type="pres">
      <dgm:prSet presAssocID="{10AA2B61-53DF-44E1-95ED-4187909BE29D}" presName="hierRoot2" presStyleCnt="0">
        <dgm:presLayoutVars>
          <dgm:hierBranch/>
        </dgm:presLayoutVars>
      </dgm:prSet>
      <dgm:spPr/>
    </dgm:pt>
    <dgm:pt modelId="{1A8343FD-F495-401D-9201-2E6D0A2B98C2}" type="pres">
      <dgm:prSet presAssocID="{10AA2B61-53DF-44E1-95ED-4187909BE29D}" presName="rootComposite" presStyleCnt="0"/>
      <dgm:spPr/>
    </dgm:pt>
    <dgm:pt modelId="{B4EDA86E-9218-448A-8B7B-239BB11D62A0}" type="pres">
      <dgm:prSet presAssocID="{10AA2B61-53DF-44E1-95ED-4187909BE29D}" presName="rootText" presStyleLbl="node4" presStyleIdx="7" presStyleCnt="21">
        <dgm:presLayoutVars>
          <dgm:chPref val="3"/>
        </dgm:presLayoutVars>
      </dgm:prSet>
      <dgm:spPr/>
    </dgm:pt>
    <dgm:pt modelId="{1386CAED-C358-41DC-BE3D-DECE59265B37}" type="pres">
      <dgm:prSet presAssocID="{10AA2B61-53DF-44E1-95ED-4187909BE29D}" presName="rootConnector" presStyleLbl="node4" presStyleIdx="7" presStyleCnt="21"/>
      <dgm:spPr/>
    </dgm:pt>
    <dgm:pt modelId="{BA41E1BA-4309-49E4-93FD-04BB03AAF7C1}" type="pres">
      <dgm:prSet presAssocID="{10AA2B61-53DF-44E1-95ED-4187909BE29D}" presName="hierChild4" presStyleCnt="0"/>
      <dgm:spPr/>
    </dgm:pt>
    <dgm:pt modelId="{C521A485-D31F-4F47-8B2B-83B0D59F73A3}" type="pres">
      <dgm:prSet presAssocID="{9FE5EEA5-4BCA-4639-9820-D165E4FC221E}" presName="Name35" presStyleLbl="parChTrans1D4" presStyleIdx="8" presStyleCnt="21"/>
      <dgm:spPr/>
    </dgm:pt>
    <dgm:pt modelId="{5D3BB141-6E31-4B5C-9D21-45B39EDDED15}" type="pres">
      <dgm:prSet presAssocID="{84A23369-08EC-4FEB-BBD4-71E5DAF687A6}" presName="hierRoot2" presStyleCnt="0">
        <dgm:presLayoutVars>
          <dgm:hierBranch/>
        </dgm:presLayoutVars>
      </dgm:prSet>
      <dgm:spPr/>
    </dgm:pt>
    <dgm:pt modelId="{9A916859-1CD2-496D-87AC-BECDD07453EE}" type="pres">
      <dgm:prSet presAssocID="{84A23369-08EC-4FEB-BBD4-71E5DAF687A6}" presName="rootComposite" presStyleCnt="0"/>
      <dgm:spPr/>
    </dgm:pt>
    <dgm:pt modelId="{AF5CBF7F-BA80-4EBF-9AED-883C254D117C}" type="pres">
      <dgm:prSet presAssocID="{84A23369-08EC-4FEB-BBD4-71E5DAF687A6}" presName="rootText" presStyleLbl="node4" presStyleIdx="8" presStyleCnt="21">
        <dgm:presLayoutVars>
          <dgm:chPref val="3"/>
        </dgm:presLayoutVars>
      </dgm:prSet>
      <dgm:spPr/>
    </dgm:pt>
    <dgm:pt modelId="{E166B707-176E-4D19-8B6B-6DBA21B0DF9C}" type="pres">
      <dgm:prSet presAssocID="{84A23369-08EC-4FEB-BBD4-71E5DAF687A6}" presName="rootConnector" presStyleLbl="node4" presStyleIdx="8" presStyleCnt="21"/>
      <dgm:spPr/>
    </dgm:pt>
    <dgm:pt modelId="{1A484122-F8E6-4472-AD62-FB0EA0D90E82}" type="pres">
      <dgm:prSet presAssocID="{84A23369-08EC-4FEB-BBD4-71E5DAF687A6}" presName="hierChild4" presStyleCnt="0"/>
      <dgm:spPr/>
    </dgm:pt>
    <dgm:pt modelId="{4CA6A736-FBA2-474E-B400-129BAEA8DB2C}" type="pres">
      <dgm:prSet presAssocID="{E71A41C2-445A-418A-98E7-0C537D350CC8}" presName="Name35" presStyleLbl="parChTrans1D4" presStyleIdx="9" presStyleCnt="21"/>
      <dgm:spPr/>
    </dgm:pt>
    <dgm:pt modelId="{2B0BB7AD-102E-41B0-BD16-3C69F0D75BA0}" type="pres">
      <dgm:prSet presAssocID="{A90924A9-3EBF-4C9B-8F00-2590A494DE4A}" presName="hierRoot2" presStyleCnt="0">
        <dgm:presLayoutVars>
          <dgm:hierBranch/>
        </dgm:presLayoutVars>
      </dgm:prSet>
      <dgm:spPr/>
    </dgm:pt>
    <dgm:pt modelId="{7C4602C3-F399-4E68-BDCB-3CA693DD619B}" type="pres">
      <dgm:prSet presAssocID="{A90924A9-3EBF-4C9B-8F00-2590A494DE4A}" presName="rootComposite" presStyleCnt="0"/>
      <dgm:spPr/>
    </dgm:pt>
    <dgm:pt modelId="{7A62620B-4AB9-4C3E-BBE3-E4957BEB79AD}" type="pres">
      <dgm:prSet presAssocID="{A90924A9-3EBF-4C9B-8F00-2590A494DE4A}" presName="rootText" presStyleLbl="node4" presStyleIdx="9" presStyleCnt="21">
        <dgm:presLayoutVars>
          <dgm:chPref val="3"/>
        </dgm:presLayoutVars>
      </dgm:prSet>
      <dgm:spPr/>
    </dgm:pt>
    <dgm:pt modelId="{B11FAC93-106A-4B53-83EB-DB74AB2ADAEB}" type="pres">
      <dgm:prSet presAssocID="{A90924A9-3EBF-4C9B-8F00-2590A494DE4A}" presName="rootConnector" presStyleLbl="node4" presStyleIdx="9" presStyleCnt="21"/>
      <dgm:spPr/>
    </dgm:pt>
    <dgm:pt modelId="{854FCF5F-13FE-4A34-B990-A2AFB0671805}" type="pres">
      <dgm:prSet presAssocID="{A90924A9-3EBF-4C9B-8F00-2590A494DE4A}" presName="hierChild4" presStyleCnt="0"/>
      <dgm:spPr/>
    </dgm:pt>
    <dgm:pt modelId="{DB548EF9-E82C-4D15-AD98-CE8261D78C6D}" type="pres">
      <dgm:prSet presAssocID="{A90924A9-3EBF-4C9B-8F00-2590A494DE4A}" presName="hierChild5" presStyleCnt="0"/>
      <dgm:spPr/>
    </dgm:pt>
    <dgm:pt modelId="{DB0AA6B8-C57A-44E8-88F3-B0F012392B30}" type="pres">
      <dgm:prSet presAssocID="{84A23369-08EC-4FEB-BBD4-71E5DAF687A6}" presName="hierChild5" presStyleCnt="0"/>
      <dgm:spPr/>
    </dgm:pt>
    <dgm:pt modelId="{A223E3EB-C3D6-4CBE-A040-FD0239BAFF2D}" type="pres">
      <dgm:prSet presAssocID="{285F5251-F420-4B8B-8B42-57ABDD2AA5C3}" presName="Name35" presStyleLbl="parChTrans1D4" presStyleIdx="10" presStyleCnt="21"/>
      <dgm:spPr/>
    </dgm:pt>
    <dgm:pt modelId="{6276F177-A9F5-4E8F-AD3B-B04DB8D7D661}" type="pres">
      <dgm:prSet presAssocID="{2D654536-9C8C-44E1-9E71-93F45B225B87}" presName="hierRoot2" presStyleCnt="0">
        <dgm:presLayoutVars>
          <dgm:hierBranch/>
        </dgm:presLayoutVars>
      </dgm:prSet>
      <dgm:spPr/>
    </dgm:pt>
    <dgm:pt modelId="{1BFB7A19-E295-4270-B9DA-E9F6139968E1}" type="pres">
      <dgm:prSet presAssocID="{2D654536-9C8C-44E1-9E71-93F45B225B87}" presName="rootComposite" presStyleCnt="0"/>
      <dgm:spPr/>
    </dgm:pt>
    <dgm:pt modelId="{8D08DDDD-EB2F-4DDB-8104-256C8A12D213}" type="pres">
      <dgm:prSet presAssocID="{2D654536-9C8C-44E1-9E71-93F45B225B87}" presName="rootText" presStyleLbl="node4" presStyleIdx="10" presStyleCnt="21">
        <dgm:presLayoutVars>
          <dgm:chPref val="3"/>
        </dgm:presLayoutVars>
      </dgm:prSet>
      <dgm:spPr/>
    </dgm:pt>
    <dgm:pt modelId="{AB3E1488-D979-4C88-A31B-2A513C836A4F}" type="pres">
      <dgm:prSet presAssocID="{2D654536-9C8C-44E1-9E71-93F45B225B87}" presName="rootConnector" presStyleLbl="node4" presStyleIdx="10" presStyleCnt="21"/>
      <dgm:spPr/>
    </dgm:pt>
    <dgm:pt modelId="{02E97608-F424-414A-9D7E-2EC2DFE820BA}" type="pres">
      <dgm:prSet presAssocID="{2D654536-9C8C-44E1-9E71-93F45B225B87}" presName="hierChild4" presStyleCnt="0"/>
      <dgm:spPr/>
    </dgm:pt>
    <dgm:pt modelId="{0EA7CA2E-D664-4AC3-B941-2B2C14BC6784}" type="pres">
      <dgm:prSet presAssocID="{0EAC8B55-3E48-4FBA-B6E9-C881354BA619}" presName="Name35" presStyleLbl="parChTrans1D4" presStyleIdx="11" presStyleCnt="21"/>
      <dgm:spPr/>
    </dgm:pt>
    <dgm:pt modelId="{659FF0CB-8664-428A-83BC-607D43235F50}" type="pres">
      <dgm:prSet presAssocID="{9A152D10-83E7-4791-98A6-FC889717B8D0}" presName="hierRoot2" presStyleCnt="0">
        <dgm:presLayoutVars>
          <dgm:hierBranch/>
        </dgm:presLayoutVars>
      </dgm:prSet>
      <dgm:spPr/>
    </dgm:pt>
    <dgm:pt modelId="{884B19B2-E323-4D19-A65D-840977F19578}" type="pres">
      <dgm:prSet presAssocID="{9A152D10-83E7-4791-98A6-FC889717B8D0}" presName="rootComposite" presStyleCnt="0"/>
      <dgm:spPr/>
    </dgm:pt>
    <dgm:pt modelId="{148D9066-0934-4E51-B92B-1704F4A43C00}" type="pres">
      <dgm:prSet presAssocID="{9A152D10-83E7-4791-98A6-FC889717B8D0}" presName="rootText" presStyleLbl="node4" presStyleIdx="11" presStyleCnt="21">
        <dgm:presLayoutVars>
          <dgm:chPref val="3"/>
        </dgm:presLayoutVars>
      </dgm:prSet>
      <dgm:spPr/>
    </dgm:pt>
    <dgm:pt modelId="{AD360FD5-AA76-4941-94B5-9F06BF063A20}" type="pres">
      <dgm:prSet presAssocID="{9A152D10-83E7-4791-98A6-FC889717B8D0}" presName="rootConnector" presStyleLbl="node4" presStyleIdx="11" presStyleCnt="21"/>
      <dgm:spPr/>
    </dgm:pt>
    <dgm:pt modelId="{5E61B6F9-D103-482D-9390-56AD1E0F1991}" type="pres">
      <dgm:prSet presAssocID="{9A152D10-83E7-4791-98A6-FC889717B8D0}" presName="hierChild4" presStyleCnt="0"/>
      <dgm:spPr/>
    </dgm:pt>
    <dgm:pt modelId="{3CF37E99-8D2E-4747-9D52-839A67779130}" type="pres">
      <dgm:prSet presAssocID="{9A152D10-83E7-4791-98A6-FC889717B8D0}" presName="hierChild5" presStyleCnt="0"/>
      <dgm:spPr/>
    </dgm:pt>
    <dgm:pt modelId="{5AA21189-5542-423F-AE6A-D6D1B4319388}" type="pres">
      <dgm:prSet presAssocID="{2D654536-9C8C-44E1-9E71-93F45B225B87}" presName="hierChild5" presStyleCnt="0"/>
      <dgm:spPr/>
    </dgm:pt>
    <dgm:pt modelId="{2AE0D6D1-DA92-47EB-BF00-191A83519D6F}" type="pres">
      <dgm:prSet presAssocID="{A264A214-03E0-4416-8508-26F8861A0E26}" presName="Name35" presStyleLbl="parChTrans1D4" presStyleIdx="12" presStyleCnt="21"/>
      <dgm:spPr/>
    </dgm:pt>
    <dgm:pt modelId="{701FF549-8D7E-46B0-BEA8-38D91239F6F2}" type="pres">
      <dgm:prSet presAssocID="{88C0E0D7-101A-4F00-B149-5A4DA6AF0FA4}" presName="hierRoot2" presStyleCnt="0">
        <dgm:presLayoutVars>
          <dgm:hierBranch/>
        </dgm:presLayoutVars>
      </dgm:prSet>
      <dgm:spPr/>
    </dgm:pt>
    <dgm:pt modelId="{82B1F2D0-FAEC-453C-A3D5-89DC4E0D66C0}" type="pres">
      <dgm:prSet presAssocID="{88C0E0D7-101A-4F00-B149-5A4DA6AF0FA4}" presName="rootComposite" presStyleCnt="0"/>
      <dgm:spPr/>
    </dgm:pt>
    <dgm:pt modelId="{E37DADBE-A019-43BB-8A0B-A48E6CC8C1A2}" type="pres">
      <dgm:prSet presAssocID="{88C0E0D7-101A-4F00-B149-5A4DA6AF0FA4}" presName="rootText" presStyleLbl="node4" presStyleIdx="12" presStyleCnt="21">
        <dgm:presLayoutVars>
          <dgm:chPref val="3"/>
        </dgm:presLayoutVars>
      </dgm:prSet>
      <dgm:spPr/>
    </dgm:pt>
    <dgm:pt modelId="{0A119724-DC68-4981-9A9C-AA275119CEDF}" type="pres">
      <dgm:prSet presAssocID="{88C0E0D7-101A-4F00-B149-5A4DA6AF0FA4}" presName="rootConnector" presStyleLbl="node4" presStyleIdx="12" presStyleCnt="21"/>
      <dgm:spPr/>
    </dgm:pt>
    <dgm:pt modelId="{F3F429DC-655C-490E-ACA9-192A898D9A7C}" type="pres">
      <dgm:prSet presAssocID="{88C0E0D7-101A-4F00-B149-5A4DA6AF0FA4}" presName="hierChild4" presStyleCnt="0"/>
      <dgm:spPr/>
    </dgm:pt>
    <dgm:pt modelId="{92CCBB62-3166-4139-9099-81CF1F98399C}" type="pres">
      <dgm:prSet presAssocID="{4203FB29-9CFF-409A-8E62-A3D8D78D650A}" presName="Name35" presStyleLbl="parChTrans1D4" presStyleIdx="13" presStyleCnt="21"/>
      <dgm:spPr/>
    </dgm:pt>
    <dgm:pt modelId="{4D34823E-9C9A-4B4B-B07A-7D4FE0D1C169}" type="pres">
      <dgm:prSet presAssocID="{AB668E2B-805D-4640-AD14-DEAA755BE80F}" presName="hierRoot2" presStyleCnt="0">
        <dgm:presLayoutVars>
          <dgm:hierBranch/>
        </dgm:presLayoutVars>
      </dgm:prSet>
      <dgm:spPr/>
    </dgm:pt>
    <dgm:pt modelId="{D2E87003-A908-476D-A520-DE5922834370}" type="pres">
      <dgm:prSet presAssocID="{AB668E2B-805D-4640-AD14-DEAA755BE80F}" presName="rootComposite" presStyleCnt="0"/>
      <dgm:spPr/>
    </dgm:pt>
    <dgm:pt modelId="{95FF6CB2-DBC8-4B10-A018-47573CB786E8}" type="pres">
      <dgm:prSet presAssocID="{AB668E2B-805D-4640-AD14-DEAA755BE80F}" presName="rootText" presStyleLbl="node4" presStyleIdx="13" presStyleCnt="21">
        <dgm:presLayoutVars>
          <dgm:chPref val="3"/>
        </dgm:presLayoutVars>
      </dgm:prSet>
      <dgm:spPr/>
    </dgm:pt>
    <dgm:pt modelId="{285F64DB-3860-47BF-8702-B4C0678B933C}" type="pres">
      <dgm:prSet presAssocID="{AB668E2B-805D-4640-AD14-DEAA755BE80F}" presName="rootConnector" presStyleLbl="node4" presStyleIdx="13" presStyleCnt="21"/>
      <dgm:spPr/>
    </dgm:pt>
    <dgm:pt modelId="{EDD42297-34C2-49D3-AA1E-3317BD41757C}" type="pres">
      <dgm:prSet presAssocID="{AB668E2B-805D-4640-AD14-DEAA755BE80F}" presName="hierChild4" presStyleCnt="0"/>
      <dgm:spPr/>
    </dgm:pt>
    <dgm:pt modelId="{F408B96C-2E06-45CF-B03E-9254BEF14BFF}" type="pres">
      <dgm:prSet presAssocID="{AB668E2B-805D-4640-AD14-DEAA755BE80F}" presName="hierChild5" presStyleCnt="0"/>
      <dgm:spPr/>
    </dgm:pt>
    <dgm:pt modelId="{A6D7B0B8-538A-4A82-A0DC-74EAA485AF76}" type="pres">
      <dgm:prSet presAssocID="{88C0E0D7-101A-4F00-B149-5A4DA6AF0FA4}" presName="hierChild5" presStyleCnt="0"/>
      <dgm:spPr/>
    </dgm:pt>
    <dgm:pt modelId="{3612CB22-4BC0-48CE-921E-8A7B8C57A035}" type="pres">
      <dgm:prSet presAssocID="{10AA2B61-53DF-44E1-95ED-4187909BE29D}" presName="hierChild5" presStyleCnt="0"/>
      <dgm:spPr/>
    </dgm:pt>
    <dgm:pt modelId="{D19E8264-7E37-4D6A-9DE3-160A78671E1B}" type="pres">
      <dgm:prSet presAssocID="{EE77CFEA-7252-4376-A121-D639609E4FF8}" presName="Name35" presStyleLbl="parChTrans1D4" presStyleIdx="14" presStyleCnt="21"/>
      <dgm:spPr/>
    </dgm:pt>
    <dgm:pt modelId="{D2BC1B69-3EFF-41C7-B954-9A15D6E9CD6C}" type="pres">
      <dgm:prSet presAssocID="{DCBFDBE5-4117-4A8F-82A1-FFC472ED98CB}" presName="hierRoot2" presStyleCnt="0">
        <dgm:presLayoutVars>
          <dgm:hierBranch/>
        </dgm:presLayoutVars>
      </dgm:prSet>
      <dgm:spPr/>
    </dgm:pt>
    <dgm:pt modelId="{34F0110A-43DC-42C1-81B3-EEED685D8A09}" type="pres">
      <dgm:prSet presAssocID="{DCBFDBE5-4117-4A8F-82A1-FFC472ED98CB}" presName="rootComposite" presStyleCnt="0"/>
      <dgm:spPr/>
    </dgm:pt>
    <dgm:pt modelId="{540E439D-92B9-4CD5-BDD7-6DE39E8AF08B}" type="pres">
      <dgm:prSet presAssocID="{DCBFDBE5-4117-4A8F-82A1-FFC472ED98CB}" presName="rootText" presStyleLbl="node4" presStyleIdx="14" presStyleCnt="21">
        <dgm:presLayoutVars>
          <dgm:chPref val="3"/>
        </dgm:presLayoutVars>
      </dgm:prSet>
      <dgm:spPr/>
    </dgm:pt>
    <dgm:pt modelId="{5D41782A-5472-468B-921B-2BA3C108BB71}" type="pres">
      <dgm:prSet presAssocID="{DCBFDBE5-4117-4A8F-82A1-FFC472ED98CB}" presName="rootConnector" presStyleLbl="node4" presStyleIdx="14" presStyleCnt="21"/>
      <dgm:spPr/>
    </dgm:pt>
    <dgm:pt modelId="{A3F09D8D-44C0-4A14-8650-7E797FFEEC68}" type="pres">
      <dgm:prSet presAssocID="{DCBFDBE5-4117-4A8F-82A1-FFC472ED98CB}" presName="hierChild4" presStyleCnt="0"/>
      <dgm:spPr/>
    </dgm:pt>
    <dgm:pt modelId="{52406F34-A650-414E-9A58-414D66B90E6E}" type="pres">
      <dgm:prSet presAssocID="{A731E834-3B5C-4F9F-8A56-C36F5B892E2B}" presName="Name35" presStyleLbl="parChTrans1D4" presStyleIdx="15" presStyleCnt="21"/>
      <dgm:spPr/>
    </dgm:pt>
    <dgm:pt modelId="{50B2D378-67AA-400E-BD2E-069D5BB047C9}" type="pres">
      <dgm:prSet presAssocID="{BAA93531-6005-40E6-A069-269D43F320B3}" presName="hierRoot2" presStyleCnt="0">
        <dgm:presLayoutVars>
          <dgm:hierBranch/>
        </dgm:presLayoutVars>
      </dgm:prSet>
      <dgm:spPr/>
    </dgm:pt>
    <dgm:pt modelId="{C7248E78-ECC1-4508-9B23-EC478AF049DF}" type="pres">
      <dgm:prSet presAssocID="{BAA93531-6005-40E6-A069-269D43F320B3}" presName="rootComposite" presStyleCnt="0"/>
      <dgm:spPr/>
    </dgm:pt>
    <dgm:pt modelId="{1671D523-9CAD-480A-AC8A-7F91B8AB5861}" type="pres">
      <dgm:prSet presAssocID="{BAA93531-6005-40E6-A069-269D43F320B3}" presName="rootText" presStyleLbl="node4" presStyleIdx="15" presStyleCnt="21">
        <dgm:presLayoutVars>
          <dgm:chPref val="3"/>
        </dgm:presLayoutVars>
      </dgm:prSet>
      <dgm:spPr/>
    </dgm:pt>
    <dgm:pt modelId="{692809FD-C4A7-46B7-8732-CD22B4D3FCE3}" type="pres">
      <dgm:prSet presAssocID="{BAA93531-6005-40E6-A069-269D43F320B3}" presName="rootConnector" presStyleLbl="node4" presStyleIdx="15" presStyleCnt="21"/>
      <dgm:spPr/>
    </dgm:pt>
    <dgm:pt modelId="{BB946075-2E54-478A-811E-D8EEC6D44BD4}" type="pres">
      <dgm:prSet presAssocID="{BAA93531-6005-40E6-A069-269D43F320B3}" presName="hierChild4" presStyleCnt="0"/>
      <dgm:spPr/>
    </dgm:pt>
    <dgm:pt modelId="{C195C353-8819-42CB-9729-A29BEDC93710}" type="pres">
      <dgm:prSet presAssocID="{DFC68129-9E5F-460A-8CA1-7830BB5F296D}" presName="Name35" presStyleLbl="parChTrans1D4" presStyleIdx="16" presStyleCnt="21"/>
      <dgm:spPr/>
    </dgm:pt>
    <dgm:pt modelId="{1B6DB014-F064-4AD0-82B0-8DAA8FD02BDD}" type="pres">
      <dgm:prSet presAssocID="{E5C48D94-06E9-42CD-B731-9D47888E8366}" presName="hierRoot2" presStyleCnt="0">
        <dgm:presLayoutVars>
          <dgm:hierBranch/>
        </dgm:presLayoutVars>
      </dgm:prSet>
      <dgm:spPr/>
    </dgm:pt>
    <dgm:pt modelId="{4B41506F-E5FB-40F6-ABC2-6C3FFD07811B}" type="pres">
      <dgm:prSet presAssocID="{E5C48D94-06E9-42CD-B731-9D47888E8366}" presName="rootComposite" presStyleCnt="0"/>
      <dgm:spPr/>
    </dgm:pt>
    <dgm:pt modelId="{D4FCB553-BEC2-4585-96E6-0A3AF0CA4B71}" type="pres">
      <dgm:prSet presAssocID="{E5C48D94-06E9-42CD-B731-9D47888E8366}" presName="rootText" presStyleLbl="node4" presStyleIdx="16" presStyleCnt="21">
        <dgm:presLayoutVars>
          <dgm:chPref val="3"/>
        </dgm:presLayoutVars>
      </dgm:prSet>
      <dgm:spPr/>
    </dgm:pt>
    <dgm:pt modelId="{A7F64797-9C45-413F-A847-48653B41C297}" type="pres">
      <dgm:prSet presAssocID="{E5C48D94-06E9-42CD-B731-9D47888E8366}" presName="rootConnector" presStyleLbl="node4" presStyleIdx="16" presStyleCnt="21"/>
      <dgm:spPr/>
    </dgm:pt>
    <dgm:pt modelId="{E2766B98-E1D8-448F-8195-5EB532D29DFB}" type="pres">
      <dgm:prSet presAssocID="{E5C48D94-06E9-42CD-B731-9D47888E8366}" presName="hierChild4" presStyleCnt="0"/>
      <dgm:spPr/>
    </dgm:pt>
    <dgm:pt modelId="{5B456FF0-5B0F-4900-98EE-6DC35106E50B}" type="pres">
      <dgm:prSet presAssocID="{E5C48D94-06E9-42CD-B731-9D47888E8366}" presName="hierChild5" presStyleCnt="0"/>
      <dgm:spPr/>
    </dgm:pt>
    <dgm:pt modelId="{E932E92B-AC23-4437-BC5B-70D5B1CF86B3}" type="pres">
      <dgm:prSet presAssocID="{BAA93531-6005-40E6-A069-269D43F320B3}" presName="hierChild5" presStyleCnt="0"/>
      <dgm:spPr/>
    </dgm:pt>
    <dgm:pt modelId="{7CB4B45F-8D30-4772-9DCD-4F5CA2D49E80}" type="pres">
      <dgm:prSet presAssocID="{4EBF49EE-59C4-4D4C-B240-7B5BD2692536}" presName="Name35" presStyleLbl="parChTrans1D4" presStyleIdx="17" presStyleCnt="21"/>
      <dgm:spPr/>
    </dgm:pt>
    <dgm:pt modelId="{D5E6AD29-261A-4585-8A68-DED1BD57AC60}" type="pres">
      <dgm:prSet presAssocID="{C8759583-7456-4C7A-8E5A-791DC039BCCF}" presName="hierRoot2" presStyleCnt="0">
        <dgm:presLayoutVars>
          <dgm:hierBranch/>
        </dgm:presLayoutVars>
      </dgm:prSet>
      <dgm:spPr/>
    </dgm:pt>
    <dgm:pt modelId="{E529CA8E-F816-4059-92E7-40593698E472}" type="pres">
      <dgm:prSet presAssocID="{C8759583-7456-4C7A-8E5A-791DC039BCCF}" presName="rootComposite" presStyleCnt="0"/>
      <dgm:spPr/>
    </dgm:pt>
    <dgm:pt modelId="{C7B297A9-3524-428F-8672-D42A2AB414D5}" type="pres">
      <dgm:prSet presAssocID="{C8759583-7456-4C7A-8E5A-791DC039BCCF}" presName="rootText" presStyleLbl="node4" presStyleIdx="17" presStyleCnt="21">
        <dgm:presLayoutVars>
          <dgm:chPref val="3"/>
        </dgm:presLayoutVars>
      </dgm:prSet>
      <dgm:spPr/>
    </dgm:pt>
    <dgm:pt modelId="{B3E73922-11AE-4314-A895-75A032D4BDC1}" type="pres">
      <dgm:prSet presAssocID="{C8759583-7456-4C7A-8E5A-791DC039BCCF}" presName="rootConnector" presStyleLbl="node4" presStyleIdx="17" presStyleCnt="21"/>
      <dgm:spPr/>
    </dgm:pt>
    <dgm:pt modelId="{3209447B-30B5-4F6F-8F08-6CAFDE11D31B}" type="pres">
      <dgm:prSet presAssocID="{C8759583-7456-4C7A-8E5A-791DC039BCCF}" presName="hierChild4" presStyleCnt="0"/>
      <dgm:spPr/>
    </dgm:pt>
    <dgm:pt modelId="{FAF3427A-33AF-47DD-B3DB-9F5E2DC4707E}" type="pres">
      <dgm:prSet presAssocID="{34BBED51-8A53-4CBE-81B1-5EA7FDA23795}" presName="Name35" presStyleLbl="parChTrans1D4" presStyleIdx="18" presStyleCnt="21"/>
      <dgm:spPr/>
    </dgm:pt>
    <dgm:pt modelId="{A9384EDF-1B76-405A-A3A0-4FA081E7F5CE}" type="pres">
      <dgm:prSet presAssocID="{39E22485-8666-45BE-811D-6F07977A0805}" presName="hierRoot2" presStyleCnt="0">
        <dgm:presLayoutVars>
          <dgm:hierBranch/>
        </dgm:presLayoutVars>
      </dgm:prSet>
      <dgm:spPr/>
    </dgm:pt>
    <dgm:pt modelId="{C05F0D39-296C-456B-A180-14C1240F5437}" type="pres">
      <dgm:prSet presAssocID="{39E22485-8666-45BE-811D-6F07977A0805}" presName="rootComposite" presStyleCnt="0"/>
      <dgm:spPr/>
    </dgm:pt>
    <dgm:pt modelId="{907095E6-BC99-460F-B470-EC53503CF932}" type="pres">
      <dgm:prSet presAssocID="{39E22485-8666-45BE-811D-6F07977A0805}" presName="rootText" presStyleLbl="node4" presStyleIdx="18" presStyleCnt="21">
        <dgm:presLayoutVars>
          <dgm:chPref val="3"/>
        </dgm:presLayoutVars>
      </dgm:prSet>
      <dgm:spPr/>
    </dgm:pt>
    <dgm:pt modelId="{B8BBF1EF-5B37-4C31-A4A8-DB6146105F02}" type="pres">
      <dgm:prSet presAssocID="{39E22485-8666-45BE-811D-6F07977A0805}" presName="rootConnector" presStyleLbl="node4" presStyleIdx="18" presStyleCnt="21"/>
      <dgm:spPr/>
    </dgm:pt>
    <dgm:pt modelId="{6C857124-4457-4AD7-B478-208413556D40}" type="pres">
      <dgm:prSet presAssocID="{39E22485-8666-45BE-811D-6F07977A0805}" presName="hierChild4" presStyleCnt="0"/>
      <dgm:spPr/>
    </dgm:pt>
    <dgm:pt modelId="{6C09E1EE-99B8-4C31-83E1-4BC49A7D7A7F}" type="pres">
      <dgm:prSet presAssocID="{39E22485-8666-45BE-811D-6F07977A0805}" presName="hierChild5" presStyleCnt="0"/>
      <dgm:spPr/>
    </dgm:pt>
    <dgm:pt modelId="{CDDF3E5E-A671-447D-9156-D69B4D3B9F89}" type="pres">
      <dgm:prSet presAssocID="{C8759583-7456-4C7A-8E5A-791DC039BCCF}" presName="hierChild5" presStyleCnt="0"/>
      <dgm:spPr/>
    </dgm:pt>
    <dgm:pt modelId="{04251AA8-D5A9-46CF-91C4-A0E60CFDC83A}" type="pres">
      <dgm:prSet presAssocID="{4E087840-AF5D-471B-82CF-F9759C86E4A7}" presName="Name35" presStyleLbl="parChTrans1D4" presStyleIdx="19" presStyleCnt="21"/>
      <dgm:spPr/>
    </dgm:pt>
    <dgm:pt modelId="{7D66E913-663C-4F56-A79E-1E8E105CA538}" type="pres">
      <dgm:prSet presAssocID="{2B09CAAD-852A-44FA-A25C-A1B2D082CD4D}" presName="hierRoot2" presStyleCnt="0">
        <dgm:presLayoutVars>
          <dgm:hierBranch/>
        </dgm:presLayoutVars>
      </dgm:prSet>
      <dgm:spPr/>
    </dgm:pt>
    <dgm:pt modelId="{1E9BFCCE-32CA-4F9F-B821-0EA89FBB3D80}" type="pres">
      <dgm:prSet presAssocID="{2B09CAAD-852A-44FA-A25C-A1B2D082CD4D}" presName="rootComposite" presStyleCnt="0"/>
      <dgm:spPr/>
    </dgm:pt>
    <dgm:pt modelId="{D5720053-7B59-4838-9537-CB25B40AAE47}" type="pres">
      <dgm:prSet presAssocID="{2B09CAAD-852A-44FA-A25C-A1B2D082CD4D}" presName="rootText" presStyleLbl="node4" presStyleIdx="19" presStyleCnt="21">
        <dgm:presLayoutVars>
          <dgm:chPref val="3"/>
        </dgm:presLayoutVars>
      </dgm:prSet>
      <dgm:spPr/>
    </dgm:pt>
    <dgm:pt modelId="{221290B8-F62A-44C8-8721-8321CA09FFAC}" type="pres">
      <dgm:prSet presAssocID="{2B09CAAD-852A-44FA-A25C-A1B2D082CD4D}" presName="rootConnector" presStyleLbl="node4" presStyleIdx="19" presStyleCnt="21"/>
      <dgm:spPr/>
    </dgm:pt>
    <dgm:pt modelId="{BCDEC4A8-F24E-45AB-9379-BB0D88A217E2}" type="pres">
      <dgm:prSet presAssocID="{2B09CAAD-852A-44FA-A25C-A1B2D082CD4D}" presName="hierChild4" presStyleCnt="0"/>
      <dgm:spPr/>
    </dgm:pt>
    <dgm:pt modelId="{C162B912-CF15-4482-BAC1-E3DA7FF9848D}" type="pres">
      <dgm:prSet presAssocID="{BA62B691-AF3B-4E17-8AF0-FB11E28F4D0E}" presName="Name35" presStyleLbl="parChTrans1D4" presStyleIdx="20" presStyleCnt="21"/>
      <dgm:spPr/>
    </dgm:pt>
    <dgm:pt modelId="{F245FFC0-C40C-47EA-8DF0-7A2AEA61AAC2}" type="pres">
      <dgm:prSet presAssocID="{B0808A1D-3AD8-4EC3-92BC-2CFD6BEF6546}" presName="hierRoot2" presStyleCnt="0">
        <dgm:presLayoutVars>
          <dgm:hierBranch val="l"/>
        </dgm:presLayoutVars>
      </dgm:prSet>
      <dgm:spPr/>
    </dgm:pt>
    <dgm:pt modelId="{901371E2-A99B-4ED9-9987-CF37BC437710}" type="pres">
      <dgm:prSet presAssocID="{B0808A1D-3AD8-4EC3-92BC-2CFD6BEF6546}" presName="rootComposite" presStyleCnt="0"/>
      <dgm:spPr/>
    </dgm:pt>
    <dgm:pt modelId="{AFF6EA82-4A1F-453D-A017-22E702549F51}" type="pres">
      <dgm:prSet presAssocID="{B0808A1D-3AD8-4EC3-92BC-2CFD6BEF6546}" presName="rootText" presStyleLbl="node4" presStyleIdx="20" presStyleCnt="21">
        <dgm:presLayoutVars>
          <dgm:chPref val="3"/>
        </dgm:presLayoutVars>
      </dgm:prSet>
      <dgm:spPr/>
    </dgm:pt>
    <dgm:pt modelId="{DC8A5F38-240B-41EA-BBFF-C307C7152ED9}" type="pres">
      <dgm:prSet presAssocID="{B0808A1D-3AD8-4EC3-92BC-2CFD6BEF6546}" presName="rootConnector" presStyleLbl="node4" presStyleIdx="20" presStyleCnt="21"/>
      <dgm:spPr/>
    </dgm:pt>
    <dgm:pt modelId="{19F77A47-1219-49F5-BB87-5B490805A8E1}" type="pres">
      <dgm:prSet presAssocID="{B0808A1D-3AD8-4EC3-92BC-2CFD6BEF6546}" presName="hierChild4" presStyleCnt="0"/>
      <dgm:spPr/>
    </dgm:pt>
    <dgm:pt modelId="{C3C5A252-361E-43D7-84AC-D56581332B8B}" type="pres">
      <dgm:prSet presAssocID="{B0808A1D-3AD8-4EC3-92BC-2CFD6BEF6546}" presName="hierChild5" presStyleCnt="0"/>
      <dgm:spPr/>
    </dgm:pt>
    <dgm:pt modelId="{316F0A9D-1E40-464C-893F-0A872F2F35AE}" type="pres">
      <dgm:prSet presAssocID="{2B09CAAD-852A-44FA-A25C-A1B2D082CD4D}" presName="hierChild5" presStyleCnt="0"/>
      <dgm:spPr/>
    </dgm:pt>
    <dgm:pt modelId="{D5EB2FF6-DDFC-4A55-8224-E9EA72725DA7}" type="pres">
      <dgm:prSet presAssocID="{DCBFDBE5-4117-4A8F-82A1-FFC472ED98CB}" presName="hierChild5" presStyleCnt="0"/>
      <dgm:spPr/>
    </dgm:pt>
    <dgm:pt modelId="{95685F00-A0E8-4A3C-96FE-211BFDEFEAF2}" type="pres">
      <dgm:prSet presAssocID="{0086FF48-792F-4386-92D8-42FFA5897DC1}" presName="hierChild5" presStyleCnt="0"/>
      <dgm:spPr/>
    </dgm:pt>
    <dgm:pt modelId="{1A677AB0-3728-4022-8781-CF241711A79E}" type="pres">
      <dgm:prSet presAssocID="{B0B91A6A-FBE9-4F23-BD1D-3699F007BFE9}" presName="hierChild5" presStyleCnt="0"/>
      <dgm:spPr/>
    </dgm:pt>
    <dgm:pt modelId="{77881653-192A-424D-A098-5C11D5F0C581}" type="pres">
      <dgm:prSet presAssocID="{EFD4276B-2F7C-4725-A399-A9211BC0EEA6}" presName="hierChild3" presStyleCnt="0"/>
      <dgm:spPr/>
    </dgm:pt>
    <dgm:pt modelId="{F649F926-CE09-4D2D-AB84-4E870DF98B61}" type="pres">
      <dgm:prSet presAssocID="{90BF7B62-4D2F-41DB-B0C9-D2AF5014F892}" presName="Name111" presStyleLbl="parChTrans1D2" presStyleIdx="1" presStyleCnt="3"/>
      <dgm:spPr/>
    </dgm:pt>
    <dgm:pt modelId="{FD776D58-301B-436E-94E1-7360FC4BAD41}" type="pres">
      <dgm:prSet presAssocID="{8C0FAF8A-B638-4807-BE9D-61C9B82B7794}" presName="hierRoot3" presStyleCnt="0">
        <dgm:presLayoutVars>
          <dgm:hierBranch val="init"/>
        </dgm:presLayoutVars>
      </dgm:prSet>
      <dgm:spPr/>
    </dgm:pt>
    <dgm:pt modelId="{FDB52664-1A6A-40A9-ADEC-CB985BFBC266}" type="pres">
      <dgm:prSet presAssocID="{8C0FAF8A-B638-4807-BE9D-61C9B82B7794}" presName="rootComposite3" presStyleCnt="0"/>
      <dgm:spPr/>
    </dgm:pt>
    <dgm:pt modelId="{279521B6-AA38-4A2B-A345-9E6E968F089D}" type="pres">
      <dgm:prSet presAssocID="{8C0FAF8A-B638-4807-BE9D-61C9B82B7794}" presName="rootText3" presStyleLbl="asst1" presStyleIdx="0" presStyleCnt="2">
        <dgm:presLayoutVars>
          <dgm:chPref val="3"/>
        </dgm:presLayoutVars>
      </dgm:prSet>
      <dgm:spPr/>
    </dgm:pt>
    <dgm:pt modelId="{5FE006CA-DCC5-4569-BC3E-EEA84301361B}" type="pres">
      <dgm:prSet presAssocID="{8C0FAF8A-B638-4807-BE9D-61C9B82B7794}" presName="rootConnector3" presStyleLbl="asst1" presStyleIdx="0" presStyleCnt="2"/>
      <dgm:spPr/>
    </dgm:pt>
    <dgm:pt modelId="{6C57FFF6-5EFC-4FE3-84F2-6D49191D2F3B}" type="pres">
      <dgm:prSet presAssocID="{8C0FAF8A-B638-4807-BE9D-61C9B82B7794}" presName="hierChild6" presStyleCnt="0"/>
      <dgm:spPr/>
    </dgm:pt>
    <dgm:pt modelId="{0B51FC9E-2E7E-4B32-A253-A5BBB5B82689}" type="pres">
      <dgm:prSet presAssocID="{8C0FAF8A-B638-4807-BE9D-61C9B82B7794}" presName="hierChild7" presStyleCnt="0"/>
      <dgm:spPr/>
    </dgm:pt>
    <dgm:pt modelId="{DB517435-C5C5-445C-9BFA-8A8486808355}" type="pres">
      <dgm:prSet presAssocID="{0EB3D3A8-65E1-48E4-AED6-654643D4B273}" presName="Name111" presStyleLbl="parChTrans1D2" presStyleIdx="2" presStyleCnt="3"/>
      <dgm:spPr/>
    </dgm:pt>
    <dgm:pt modelId="{F31E27B9-00D4-4C93-B01B-37F1FD221CF1}" type="pres">
      <dgm:prSet presAssocID="{265F3045-36AF-4CD4-AC72-D18AF840BB70}" presName="hierRoot3" presStyleCnt="0">
        <dgm:presLayoutVars>
          <dgm:hierBranch val="init"/>
        </dgm:presLayoutVars>
      </dgm:prSet>
      <dgm:spPr/>
    </dgm:pt>
    <dgm:pt modelId="{DD3E9851-F05C-4DFE-B129-5D612F7EF110}" type="pres">
      <dgm:prSet presAssocID="{265F3045-36AF-4CD4-AC72-D18AF840BB70}" presName="rootComposite3" presStyleCnt="0"/>
      <dgm:spPr/>
    </dgm:pt>
    <dgm:pt modelId="{FA2D8503-D6BD-49C0-85DD-8E260CCF5961}" type="pres">
      <dgm:prSet presAssocID="{265F3045-36AF-4CD4-AC72-D18AF840BB70}" presName="rootText3" presStyleLbl="asst1" presStyleIdx="1" presStyleCnt="2">
        <dgm:presLayoutVars>
          <dgm:chPref val="3"/>
        </dgm:presLayoutVars>
      </dgm:prSet>
      <dgm:spPr/>
    </dgm:pt>
    <dgm:pt modelId="{55E17DA8-48BD-4D12-BB04-A6C0D69DAEBC}" type="pres">
      <dgm:prSet presAssocID="{265F3045-36AF-4CD4-AC72-D18AF840BB70}" presName="rootConnector3" presStyleLbl="asst1" presStyleIdx="1" presStyleCnt="2"/>
      <dgm:spPr/>
    </dgm:pt>
    <dgm:pt modelId="{E8DC1717-7C57-4224-96DD-55144D1E029C}" type="pres">
      <dgm:prSet presAssocID="{265F3045-36AF-4CD4-AC72-D18AF840BB70}" presName="hierChild6" presStyleCnt="0"/>
      <dgm:spPr/>
    </dgm:pt>
    <dgm:pt modelId="{F8A37343-C665-4490-AF1A-64061FD44783}" type="pres">
      <dgm:prSet presAssocID="{265F3045-36AF-4CD4-AC72-D18AF840BB70}" presName="hierChild7" presStyleCnt="0"/>
      <dgm:spPr/>
    </dgm:pt>
  </dgm:ptLst>
  <dgm:cxnLst>
    <dgm:cxn modelId="{85C3B201-E9F9-414D-80A3-20B2D7D48961}" type="presOf" srcId="{39E22485-8666-45BE-811D-6F07977A0805}" destId="{907095E6-BC99-460F-B470-EC53503CF932}" srcOrd="0" destOrd="0" presId="urn:microsoft.com/office/officeart/2005/8/layout/orgChart1"/>
    <dgm:cxn modelId="{C01B1902-B142-41E9-917D-89240D556B54}" type="presOf" srcId="{A264A214-03E0-4416-8508-26F8861A0E26}" destId="{2AE0D6D1-DA92-47EB-BF00-191A83519D6F}" srcOrd="0" destOrd="0" presId="urn:microsoft.com/office/officeart/2005/8/layout/orgChart1"/>
    <dgm:cxn modelId="{72D92502-22D6-432A-9702-EE9DFA308EC9}" type="presOf" srcId="{0086FF48-792F-4386-92D8-42FFA5897DC1}" destId="{263F8497-CCDC-465D-91F8-8023BA115233}" srcOrd="1" destOrd="0" presId="urn:microsoft.com/office/officeart/2005/8/layout/orgChart1"/>
    <dgm:cxn modelId="{ED40DC02-0BC3-4F24-96C6-FECA02017683}" srcId="{2152BB8B-078B-4F1C-B4E7-265CB011D5E7}" destId="{0A1FC896-1542-420B-96BC-FBBC082BE8ED}" srcOrd="2" destOrd="0" parTransId="{DD70C31B-1DE7-4566-982C-A042CA483D29}" sibTransId="{2C9BB348-A08D-4395-B026-41A586B47EC7}"/>
    <dgm:cxn modelId="{3CD86404-9070-4613-AD48-F5D4CF03991C}" type="presOf" srcId="{8C0FAF8A-B638-4807-BE9D-61C9B82B7794}" destId="{279521B6-AA38-4A2B-A345-9E6E968F089D}" srcOrd="0" destOrd="0" presId="urn:microsoft.com/office/officeart/2005/8/layout/orgChart1"/>
    <dgm:cxn modelId="{BF50C108-8E58-4D40-8790-6805294D2088}" type="presOf" srcId="{45F7A14F-FA59-4435-963B-38FB805D5AA2}" destId="{D57BB348-1A69-4803-A373-804FC77A024C}" srcOrd="0" destOrd="0" presId="urn:microsoft.com/office/officeart/2005/8/layout/orgChart1"/>
    <dgm:cxn modelId="{3A144B09-8C86-4049-97FA-9DC05E67D313}" type="presOf" srcId="{A731E834-3B5C-4F9F-8A56-C36F5B892E2B}" destId="{52406F34-A650-414E-9A58-414D66B90E6E}" srcOrd="0" destOrd="0" presId="urn:microsoft.com/office/officeart/2005/8/layout/orgChart1"/>
    <dgm:cxn modelId="{A61DC60C-82DF-4997-A321-5AEB55E6318A}" type="presOf" srcId="{DFC68129-9E5F-460A-8CA1-7830BB5F296D}" destId="{C195C353-8819-42CB-9729-A29BEDC93710}" srcOrd="0" destOrd="0" presId="urn:microsoft.com/office/officeart/2005/8/layout/orgChart1"/>
    <dgm:cxn modelId="{B1D82D0D-B03B-4EA8-8045-41629EA2DCF6}" srcId="{88C0E0D7-101A-4F00-B149-5A4DA6AF0FA4}" destId="{AB668E2B-805D-4640-AD14-DEAA755BE80F}" srcOrd="0" destOrd="0" parTransId="{4203FB29-9CFF-409A-8E62-A3D8D78D650A}" sibTransId="{925719C4-0113-4140-BBB5-133D2BE82375}"/>
    <dgm:cxn modelId="{6CC47A12-AA9C-4454-8894-879E12BAEB8D}" srcId="{84A23369-08EC-4FEB-BBD4-71E5DAF687A6}" destId="{A90924A9-3EBF-4C9B-8F00-2590A494DE4A}" srcOrd="0" destOrd="0" parTransId="{E71A41C2-445A-418A-98E7-0C537D350CC8}" sibTransId="{5C1EBAC8-3681-455F-A2E1-C757368CE750}"/>
    <dgm:cxn modelId="{64065215-1D1E-45F9-9084-C9472C6AB0EC}" type="presOf" srcId="{88C0E0D7-101A-4F00-B149-5A4DA6AF0FA4}" destId="{0A119724-DC68-4981-9A9C-AA275119CEDF}" srcOrd="1" destOrd="0" presId="urn:microsoft.com/office/officeart/2005/8/layout/orgChart1"/>
    <dgm:cxn modelId="{CDCFE615-B707-47E5-988D-8576313DC11E}" type="presOf" srcId="{4EBF49EE-59C4-4D4C-B240-7B5BD2692536}" destId="{7CB4B45F-8D30-4772-9DCD-4F5CA2D49E80}" srcOrd="0" destOrd="0" presId="urn:microsoft.com/office/officeart/2005/8/layout/orgChart1"/>
    <dgm:cxn modelId="{5DE21E18-DE88-4BA1-B0CA-8036D06CBC7C}" type="presOf" srcId="{EE77CFEA-7252-4376-A121-D639609E4FF8}" destId="{D19E8264-7E37-4D6A-9DE3-160A78671E1B}" srcOrd="0" destOrd="0" presId="urn:microsoft.com/office/officeart/2005/8/layout/orgChart1"/>
    <dgm:cxn modelId="{819B4918-D26A-4FEC-811C-57B24A6CE62B}" srcId="{0086FF48-792F-4386-92D8-42FFA5897DC1}" destId="{10AA2B61-53DF-44E1-95ED-4187909BE29D}" srcOrd="1" destOrd="0" parTransId="{DF733FA2-126F-407A-A871-211707E14E32}" sibTransId="{E9B3969F-5FCA-4C2B-BA29-8CD2454C0B29}"/>
    <dgm:cxn modelId="{54C38319-0F74-459A-B38B-F1D47F162FA8}" type="presOf" srcId="{4E087840-AF5D-471B-82CF-F9759C86E4A7}" destId="{04251AA8-D5A9-46CF-91C4-A0E60CFDC83A}" srcOrd="0" destOrd="0" presId="urn:microsoft.com/office/officeart/2005/8/layout/orgChart1"/>
    <dgm:cxn modelId="{863F1B1D-AAEC-4EB3-8CC1-A11DA2B5DEA9}" type="presOf" srcId="{A90924A9-3EBF-4C9B-8F00-2590A494DE4A}" destId="{B11FAC93-106A-4B53-83EB-DB74AB2ADAEB}" srcOrd="1" destOrd="0" presId="urn:microsoft.com/office/officeart/2005/8/layout/orgChart1"/>
    <dgm:cxn modelId="{1DDE931D-89A9-414B-8E61-BED2AE31340F}" srcId="{2152BB8B-078B-4F1C-B4E7-265CB011D5E7}" destId="{5120CBB9-ED26-47C1-91B5-CDCBC157E3C8}" srcOrd="0" destOrd="0" parTransId="{EEAE4B85-7CA1-49D2-88EB-4271D0AB38C2}" sibTransId="{04BD5CDE-DBCB-4C54-AC9A-DDBEBC06EB7C}"/>
    <dgm:cxn modelId="{3971141F-79E2-4721-B933-AFC8DA7F4D82}" type="presOf" srcId="{84A23369-08EC-4FEB-BBD4-71E5DAF687A6}" destId="{E166B707-176E-4D19-8B6B-6DBA21B0DF9C}" srcOrd="1" destOrd="0" presId="urn:microsoft.com/office/officeart/2005/8/layout/orgChart1"/>
    <dgm:cxn modelId="{9812AF24-7E78-4667-A1FC-226B30FEAFD8}" srcId="{2D654536-9C8C-44E1-9E71-93F45B225B87}" destId="{9A152D10-83E7-4791-98A6-FC889717B8D0}" srcOrd="0" destOrd="0" parTransId="{0EAC8B55-3E48-4FBA-B6E9-C881354BA619}" sibTransId="{234F6C0E-685F-4DA7-B77E-E665387F15C7}"/>
    <dgm:cxn modelId="{1BB1B624-E62D-4F84-BC15-06F2B339191A}" srcId="{DCBFDBE5-4117-4A8F-82A1-FFC472ED98CB}" destId="{2B09CAAD-852A-44FA-A25C-A1B2D082CD4D}" srcOrd="2" destOrd="0" parTransId="{4E087840-AF5D-471B-82CF-F9759C86E4A7}" sibTransId="{F34FE63C-00C6-422E-AB27-1C75B447C56F}"/>
    <dgm:cxn modelId="{68974029-DCC8-403C-BF4B-BEB1E4D7001F}" srcId="{DCBFDBE5-4117-4A8F-82A1-FFC472ED98CB}" destId="{BAA93531-6005-40E6-A069-269D43F320B3}" srcOrd="0" destOrd="0" parTransId="{A731E834-3B5C-4F9F-8A56-C36F5B892E2B}" sibTransId="{424EA5C7-04CA-444D-9B07-16E487A489AA}"/>
    <dgm:cxn modelId="{6BD5162C-8020-4F9F-A184-5A816C9775D0}" type="presOf" srcId="{5120CBB9-ED26-47C1-91B5-CDCBC157E3C8}" destId="{8C55D8BE-4334-4244-93D1-1AB7F1061F88}" srcOrd="1" destOrd="0" presId="urn:microsoft.com/office/officeart/2005/8/layout/orgChart1"/>
    <dgm:cxn modelId="{904E942C-7380-4226-83CB-F226FE7FE420}" srcId="{5120CBB9-ED26-47C1-91B5-CDCBC157E3C8}" destId="{AAFF23E4-45F8-4763-A149-8226D959FA30}" srcOrd="0" destOrd="0" parTransId="{29B8902B-9591-4E9C-8945-0FA22C9AE872}" sibTransId="{7019F8C4-7700-4B34-8E7C-920300C8B8CA}"/>
    <dgm:cxn modelId="{8E1ED72C-58B9-4EC2-A5AF-30CDA65099A7}" type="presOf" srcId="{B0B91A6A-FBE9-4F23-BD1D-3699F007BFE9}" destId="{39A07700-6EB5-4B04-87CA-B048A33C450C}" srcOrd="1" destOrd="0" presId="urn:microsoft.com/office/officeart/2005/8/layout/orgChart1"/>
    <dgm:cxn modelId="{F22DF62E-BD67-452D-BF59-A7765D0F37EA}" type="presOf" srcId="{5DA158F1-745B-49EB-897B-855FBCC2CF35}" destId="{853A3CCE-D985-40DD-92E4-FC6E652C075B}" srcOrd="0" destOrd="0" presId="urn:microsoft.com/office/officeart/2005/8/layout/orgChart1"/>
    <dgm:cxn modelId="{FD4EAA32-D719-4EDF-8A85-713C4C9B5AB4}" type="presOf" srcId="{0A1FC896-1542-420B-96BC-FBBC082BE8ED}" destId="{7CB9619E-A3AD-4DD1-9F00-70E06EB3A73C}" srcOrd="0" destOrd="0" presId="urn:microsoft.com/office/officeart/2005/8/layout/orgChart1"/>
    <dgm:cxn modelId="{3D80C937-1A75-41AF-9838-CA93F92AB41F}" type="presOf" srcId="{BAA93531-6005-40E6-A069-269D43F320B3}" destId="{692809FD-C4A7-46B7-8732-CD22B4D3FCE3}" srcOrd="1" destOrd="0" presId="urn:microsoft.com/office/officeart/2005/8/layout/orgChart1"/>
    <dgm:cxn modelId="{C822D737-9811-4C64-8843-3E310CD43204}" type="presOf" srcId="{AB668E2B-805D-4640-AD14-DEAA755BE80F}" destId="{95FF6CB2-DBC8-4B10-A018-47573CB786E8}" srcOrd="0" destOrd="0" presId="urn:microsoft.com/office/officeart/2005/8/layout/orgChart1"/>
    <dgm:cxn modelId="{D9A57338-973B-4166-A548-CAB20D6224B2}" type="presOf" srcId="{EEAE4B85-7CA1-49D2-88EB-4271D0AB38C2}" destId="{99F0CFCA-4899-4E07-A8D9-26648F9466D3}" srcOrd="0" destOrd="0" presId="urn:microsoft.com/office/officeart/2005/8/layout/orgChart1"/>
    <dgm:cxn modelId="{1977C33A-5BC1-4336-938D-7189E9DEEFCF}" srcId="{EFD4276B-2F7C-4725-A399-A9211BC0EEA6}" destId="{B0B91A6A-FBE9-4F23-BD1D-3699F007BFE9}" srcOrd="2" destOrd="0" parTransId="{9B03E908-9A49-4512-99EC-678F69D4EDE4}" sibTransId="{0792CF17-7777-4C72-912A-4D45019376B4}"/>
    <dgm:cxn modelId="{8CCAB73B-FC76-4C45-B149-E4D79047F85E}" srcId="{D89CD944-7805-4B40-A205-136349ABF8E1}" destId="{0C2AB0CE-92F7-4682-B0B3-A6689E273B34}" srcOrd="0" destOrd="0" parTransId="{45F7A14F-FA59-4435-963B-38FB805D5AA2}" sibTransId="{062582F8-30FF-435F-B974-EBFF1B182656}"/>
    <dgm:cxn modelId="{6D40295D-16CC-4DC8-9021-ADED51A0D916}" type="presOf" srcId="{EE867ABF-C366-458C-A495-6359297B9D08}" destId="{6519C9A2-5856-4EC0-8159-C171C896F34A}" srcOrd="0" destOrd="0" presId="urn:microsoft.com/office/officeart/2005/8/layout/orgChart1"/>
    <dgm:cxn modelId="{1E85B45D-F9C6-4075-BEF2-EA406C8E1EB5}" type="presOf" srcId="{C8759583-7456-4C7A-8E5A-791DC039BCCF}" destId="{B3E73922-11AE-4314-A895-75A032D4BDC1}" srcOrd="1" destOrd="0" presId="urn:microsoft.com/office/officeart/2005/8/layout/orgChart1"/>
    <dgm:cxn modelId="{C00D485F-C8AE-4440-B388-E8819822F7B6}" type="presOf" srcId="{B0B91A6A-FBE9-4F23-BD1D-3699F007BFE9}" destId="{10369621-85B0-44E8-952F-92C5D7DB677A}" srcOrd="0" destOrd="0" presId="urn:microsoft.com/office/officeart/2005/8/layout/orgChart1"/>
    <dgm:cxn modelId="{7BA6C55F-9F3A-4635-ACCD-2A1FBA84384F}" srcId="{10AA2B61-53DF-44E1-95ED-4187909BE29D}" destId="{88C0E0D7-101A-4F00-B149-5A4DA6AF0FA4}" srcOrd="2" destOrd="0" parTransId="{A264A214-03E0-4416-8508-26F8861A0E26}" sibTransId="{115D773B-FBA0-4796-B8AF-A8B501995962}"/>
    <dgm:cxn modelId="{2B870F60-3780-4601-8377-F78B6C9BDF2F}" srcId="{BAA93531-6005-40E6-A069-269D43F320B3}" destId="{E5C48D94-06E9-42CD-B731-9D47888E8366}" srcOrd="0" destOrd="0" parTransId="{DFC68129-9E5F-460A-8CA1-7830BB5F296D}" sibTransId="{15A77523-BF06-46B0-A818-D2E5D0189D60}"/>
    <dgm:cxn modelId="{BA210E69-8B2C-4899-B58A-64DA06C7B0DD}" type="presOf" srcId="{88C0E0D7-101A-4F00-B149-5A4DA6AF0FA4}" destId="{E37DADBE-A019-43BB-8A0B-A48E6CC8C1A2}" srcOrd="0" destOrd="0" presId="urn:microsoft.com/office/officeart/2005/8/layout/orgChart1"/>
    <dgm:cxn modelId="{3715A64A-3719-4309-A2D4-E73EFD84D107}" type="presOf" srcId="{BAA93531-6005-40E6-A069-269D43F320B3}" destId="{1671D523-9CAD-480A-AC8A-7F91B8AB5861}" srcOrd="0" destOrd="0" presId="urn:microsoft.com/office/officeart/2005/8/layout/orgChart1"/>
    <dgm:cxn modelId="{6A0A266C-67F0-4AA6-A43E-9147AEDAC220}" srcId="{2B09CAAD-852A-44FA-A25C-A1B2D082CD4D}" destId="{B0808A1D-3AD8-4EC3-92BC-2CFD6BEF6546}" srcOrd="0" destOrd="0" parTransId="{BA62B691-AF3B-4E17-8AF0-FB11E28F4D0E}" sibTransId="{37971D82-A14F-4654-9821-B4F6204F32A5}"/>
    <dgm:cxn modelId="{EE34E16D-9BE6-4BDA-B6BC-F1B6E1D5C015}" srcId="{0086FF48-792F-4386-92D8-42FFA5897DC1}" destId="{2152BB8B-078B-4F1C-B4E7-265CB011D5E7}" srcOrd="0" destOrd="0" parTransId="{7FD38FDB-D6A1-4A03-BDE6-A5122C1EE556}" sibTransId="{90D6EAB1-B175-4CA5-BC0A-9691F8A1FEAA}"/>
    <dgm:cxn modelId="{CC484B50-DF6F-458C-8EB7-ACA51EE8B6A4}" type="presOf" srcId="{C8759583-7456-4C7A-8E5A-791DC039BCCF}" destId="{C7B297A9-3524-428F-8672-D42A2AB414D5}" srcOrd="0" destOrd="0" presId="urn:microsoft.com/office/officeart/2005/8/layout/orgChart1"/>
    <dgm:cxn modelId="{5657DC50-91B1-4076-9DD5-F2B565C32D9A}" type="presOf" srcId="{736F012C-DF7E-4A8E-8B02-CCBF655D4186}" destId="{2AB2A4E8-CC55-4D01-9077-486CF570CC70}" srcOrd="0" destOrd="0" presId="urn:microsoft.com/office/officeart/2005/8/layout/orgChart1"/>
    <dgm:cxn modelId="{F6AE9271-8C37-499C-B61D-C8A42E6954A2}" type="presOf" srcId="{AAFF23E4-45F8-4763-A149-8226D959FA30}" destId="{4F4E900B-F874-43CB-A5FD-B120AF00614A}" srcOrd="0" destOrd="0" presId="urn:microsoft.com/office/officeart/2005/8/layout/orgChart1"/>
    <dgm:cxn modelId="{6F093D52-7162-4ECA-A7DF-1B6DFFA6D764}" type="presOf" srcId="{2B09CAAD-852A-44FA-A25C-A1B2D082CD4D}" destId="{221290B8-F62A-44C8-8721-8321CA09FFAC}" srcOrd="1" destOrd="0" presId="urn:microsoft.com/office/officeart/2005/8/layout/orgChart1"/>
    <dgm:cxn modelId="{72A10453-D8E1-4ED6-8264-3036A5A05904}" srcId="{DCBFDBE5-4117-4A8F-82A1-FFC472ED98CB}" destId="{C8759583-7456-4C7A-8E5A-791DC039BCCF}" srcOrd="1" destOrd="0" parTransId="{4EBF49EE-59C4-4D4C-B240-7B5BD2692536}" sibTransId="{BDCCBBA1-8ED3-4C8C-9ED5-042B7CB94E52}"/>
    <dgm:cxn modelId="{B621D474-53F7-481A-8F5C-35538BF777E2}" type="presOf" srcId="{D89CD944-7805-4B40-A205-136349ABF8E1}" destId="{3BECB624-AFDE-4AE5-8D0A-81418D674A8C}" srcOrd="0" destOrd="0" presId="urn:microsoft.com/office/officeart/2005/8/layout/orgChart1"/>
    <dgm:cxn modelId="{0BE9BE59-3347-4A08-B196-70A10852ED40}" srcId="{0086FF48-792F-4386-92D8-42FFA5897DC1}" destId="{DCBFDBE5-4117-4A8F-82A1-FFC472ED98CB}" srcOrd="2" destOrd="0" parTransId="{EE77CFEA-7252-4376-A121-D639609E4FF8}" sibTransId="{7A5FE2EE-2468-4668-821C-8AB9E54335D5}"/>
    <dgm:cxn modelId="{17A6907B-0DCE-4571-B2C0-36BFBEC6F0D4}" type="presOf" srcId="{9A152D10-83E7-4791-98A6-FC889717B8D0}" destId="{AD360FD5-AA76-4941-94B5-9F06BF063A20}" srcOrd="1" destOrd="0" presId="urn:microsoft.com/office/officeart/2005/8/layout/orgChart1"/>
    <dgm:cxn modelId="{69649D7E-5B04-4CE4-86CD-AA146415E4BA}" srcId="{EFD4276B-2F7C-4725-A399-A9211BC0EEA6}" destId="{8C0FAF8A-B638-4807-BE9D-61C9B82B7794}" srcOrd="0" destOrd="0" parTransId="{90BF7B62-4D2F-41DB-B0C9-D2AF5014F892}" sibTransId="{D70337B0-88F1-4422-811F-2832914B9818}"/>
    <dgm:cxn modelId="{BA8E7181-3DC1-4E99-A1B0-1E8DC27FB2B5}" type="presOf" srcId="{E5C48D94-06E9-42CD-B731-9D47888E8366}" destId="{D4FCB553-BEC2-4585-96E6-0A3AF0CA4B71}" srcOrd="0" destOrd="0" presId="urn:microsoft.com/office/officeart/2005/8/layout/orgChart1"/>
    <dgm:cxn modelId="{56A53C86-17B8-47C6-93C3-6390D6C8315E}" type="presOf" srcId="{2D654536-9C8C-44E1-9E71-93F45B225B87}" destId="{AB3E1488-D979-4C88-A31B-2A513C836A4F}" srcOrd="1" destOrd="0" presId="urn:microsoft.com/office/officeart/2005/8/layout/orgChart1"/>
    <dgm:cxn modelId="{307E2D87-553B-4D9B-9749-C69149853CD3}" type="presOf" srcId="{34BBED51-8A53-4CBE-81B1-5EA7FDA23795}" destId="{FAF3427A-33AF-47DD-B3DB-9F5E2DC4707E}" srcOrd="0" destOrd="0" presId="urn:microsoft.com/office/officeart/2005/8/layout/orgChart1"/>
    <dgm:cxn modelId="{C25C7D89-3608-4D07-B6B7-B51ED4B91B94}" type="presOf" srcId="{3E084337-4EAB-4FF4-8EDD-0EAA23172B77}" destId="{3DE25F60-1006-4119-B013-6557A2B486A1}" srcOrd="0" destOrd="0" presId="urn:microsoft.com/office/officeart/2005/8/layout/orgChart1"/>
    <dgm:cxn modelId="{7681A68B-BCD9-460B-949A-C7D1042F06B9}" type="presOf" srcId="{EFD4276B-2F7C-4725-A399-A9211BC0EEA6}" destId="{E4BE599A-77D1-4421-85B1-BDEED1B92788}" srcOrd="0" destOrd="0" presId="urn:microsoft.com/office/officeart/2005/8/layout/orgChart1"/>
    <dgm:cxn modelId="{B9C98593-51FD-471C-9BC3-A952AB084B71}" type="presOf" srcId="{285F5251-F420-4B8B-8B42-57ABDD2AA5C3}" destId="{A223E3EB-C3D6-4CBE-A040-FD0239BAFF2D}" srcOrd="0" destOrd="0" presId="urn:microsoft.com/office/officeart/2005/8/layout/orgChart1"/>
    <dgm:cxn modelId="{B9FC4998-21AC-4D5A-9D08-246A28EC7269}" type="presOf" srcId="{9B03E908-9A49-4512-99EC-678F69D4EDE4}" destId="{87907814-25EA-43BD-8A65-E1CF9393439C}" srcOrd="0" destOrd="0" presId="urn:microsoft.com/office/officeart/2005/8/layout/orgChart1"/>
    <dgm:cxn modelId="{89CC5398-4D81-4E09-A021-5646D9B1DC12}" type="presOf" srcId="{DD70C31B-1DE7-4566-982C-A042CA483D29}" destId="{D26A1C53-147B-4607-AF22-E40238645098}" srcOrd="0" destOrd="0" presId="urn:microsoft.com/office/officeart/2005/8/layout/orgChart1"/>
    <dgm:cxn modelId="{5B87469A-8A69-4066-912D-A193D68E229E}" srcId="{0A1FC896-1542-420B-96BC-FBBC082BE8ED}" destId="{5DA158F1-745B-49EB-897B-855FBCC2CF35}" srcOrd="0" destOrd="0" parTransId="{EE867ABF-C366-458C-A495-6359297B9D08}" sibTransId="{925DAE56-81C6-44DF-ACED-4C010DB3929B}"/>
    <dgm:cxn modelId="{ABB2829B-8004-44FC-9B60-A7E312F93C6E}" type="presOf" srcId="{9FE5EEA5-4BCA-4639-9820-D165E4FC221E}" destId="{C521A485-D31F-4F47-8B2B-83B0D59F73A3}" srcOrd="0" destOrd="0" presId="urn:microsoft.com/office/officeart/2005/8/layout/orgChart1"/>
    <dgm:cxn modelId="{51D11C9C-B0DA-47D4-B5FF-404D7FFF5405}" srcId="{10AA2B61-53DF-44E1-95ED-4187909BE29D}" destId="{84A23369-08EC-4FEB-BBD4-71E5DAF687A6}" srcOrd="0" destOrd="0" parTransId="{9FE5EEA5-4BCA-4639-9820-D165E4FC221E}" sibTransId="{707C9ADE-616C-443B-8384-856F15ACF67E}"/>
    <dgm:cxn modelId="{F78ABFA2-76BE-4943-A24E-D59943127C6C}" type="presOf" srcId="{10AA2B61-53DF-44E1-95ED-4187909BE29D}" destId="{B4EDA86E-9218-448A-8B7B-239BB11D62A0}" srcOrd="0" destOrd="0" presId="urn:microsoft.com/office/officeart/2005/8/layout/orgChart1"/>
    <dgm:cxn modelId="{BD2FB0A5-28D6-4869-84B9-E8E52F9E4D50}" type="presOf" srcId="{265F3045-36AF-4CD4-AC72-D18AF840BB70}" destId="{55E17DA8-48BD-4D12-BB04-A6C0D69DAEBC}" srcOrd="1" destOrd="0" presId="urn:microsoft.com/office/officeart/2005/8/layout/orgChart1"/>
    <dgm:cxn modelId="{AC171CA6-BE29-45DC-841E-797C541E6F88}" srcId="{C8759583-7456-4C7A-8E5A-791DC039BCCF}" destId="{39E22485-8666-45BE-811D-6F07977A0805}" srcOrd="0" destOrd="0" parTransId="{34BBED51-8A53-4CBE-81B1-5EA7FDA23795}" sibTransId="{327AC700-2852-4907-9BDC-F90B1EDCD578}"/>
    <dgm:cxn modelId="{11249EA6-E29A-4F2C-827A-EB9F36F38274}" type="presOf" srcId="{E71A41C2-445A-418A-98E7-0C537D350CC8}" destId="{4CA6A736-FBA2-474E-B400-129BAEA8DB2C}" srcOrd="0" destOrd="0" presId="urn:microsoft.com/office/officeart/2005/8/layout/orgChart1"/>
    <dgm:cxn modelId="{27B4B3A6-DD29-453E-AFA5-63EEBF749351}" type="presOf" srcId="{B0808A1D-3AD8-4EC3-92BC-2CFD6BEF6546}" destId="{AFF6EA82-4A1F-453D-A017-22E702549F51}" srcOrd="0" destOrd="0" presId="urn:microsoft.com/office/officeart/2005/8/layout/orgChart1"/>
    <dgm:cxn modelId="{67F394A9-3BDE-44B1-BDEF-FEA93C300978}" type="presOf" srcId="{DCBFDBE5-4117-4A8F-82A1-FFC472ED98CB}" destId="{5D41782A-5472-468B-921B-2BA3C108BB71}" srcOrd="1" destOrd="0" presId="urn:microsoft.com/office/officeart/2005/8/layout/orgChart1"/>
    <dgm:cxn modelId="{54E839AB-2626-4AA0-8184-1236F7F79C2C}" type="presOf" srcId="{EFD4276B-2F7C-4725-A399-A9211BC0EEA6}" destId="{6DEA23C4-BD43-4CF0-98C3-3513C6CFC26D}" srcOrd="1" destOrd="0" presId="urn:microsoft.com/office/officeart/2005/8/layout/orgChart1"/>
    <dgm:cxn modelId="{CA84EDAB-22A8-4B89-88BB-964F73999BCC}" type="presOf" srcId="{9A152D10-83E7-4791-98A6-FC889717B8D0}" destId="{148D9066-0934-4E51-B92B-1704F4A43C00}" srcOrd="0" destOrd="0" presId="urn:microsoft.com/office/officeart/2005/8/layout/orgChart1"/>
    <dgm:cxn modelId="{517B10AE-AB4F-4D92-9982-CDCC533D5175}" type="presOf" srcId="{B0808A1D-3AD8-4EC3-92BC-2CFD6BEF6546}" destId="{DC8A5F38-240B-41EA-BBFF-C307C7152ED9}" srcOrd="1" destOrd="0" presId="urn:microsoft.com/office/officeart/2005/8/layout/orgChart1"/>
    <dgm:cxn modelId="{908089B6-52F6-4050-9AB6-52EED61247F6}" type="presOf" srcId="{39E22485-8666-45BE-811D-6F07977A0805}" destId="{B8BBF1EF-5B37-4C31-A4A8-DB6146105F02}" srcOrd="1" destOrd="0" presId="urn:microsoft.com/office/officeart/2005/8/layout/orgChart1"/>
    <dgm:cxn modelId="{06A852B7-7290-4D82-9B2A-0E79860C087D}" type="presOf" srcId="{E5C48D94-06E9-42CD-B731-9D47888E8366}" destId="{A7F64797-9C45-413F-A847-48653B41C297}" srcOrd="1" destOrd="0" presId="urn:microsoft.com/office/officeart/2005/8/layout/orgChart1"/>
    <dgm:cxn modelId="{EB09B1BD-31AD-45BC-807B-B305358B7A5B}" type="presOf" srcId="{0A1FC896-1542-420B-96BC-FBBC082BE8ED}" destId="{6FF75C69-CF78-40BA-A1C5-CD013E0888AF}" srcOrd="1" destOrd="0" presId="urn:microsoft.com/office/officeart/2005/8/layout/orgChart1"/>
    <dgm:cxn modelId="{CB860BBE-280C-48D1-A927-0AD79019A55A}" type="presOf" srcId="{90BF7B62-4D2F-41DB-B0C9-D2AF5014F892}" destId="{F649F926-CE09-4D2D-AB84-4E870DF98B61}" srcOrd="0" destOrd="0" presId="urn:microsoft.com/office/officeart/2005/8/layout/orgChart1"/>
    <dgm:cxn modelId="{13E6B2C0-CD57-4276-BCA2-52024906E1D5}" type="presOf" srcId="{0EB3D3A8-65E1-48E4-AED6-654643D4B273}" destId="{DB517435-C5C5-445C-9BFA-8A8486808355}" srcOrd="0" destOrd="0" presId="urn:microsoft.com/office/officeart/2005/8/layout/orgChart1"/>
    <dgm:cxn modelId="{8DAB9BC2-A9B0-4FDB-9C0F-5041D6714477}" type="presOf" srcId="{8C0FAF8A-B638-4807-BE9D-61C9B82B7794}" destId="{5FE006CA-DCC5-4569-BC3E-EEA84301361B}" srcOrd="1" destOrd="0" presId="urn:microsoft.com/office/officeart/2005/8/layout/orgChart1"/>
    <dgm:cxn modelId="{BAA69FC4-D044-4639-AF76-12C32CD6A43C}" type="presOf" srcId="{0C2AB0CE-92F7-4682-B0B3-A6689E273B34}" destId="{D5FD9CF8-3172-4203-B036-B4CEF76084F3}" srcOrd="1" destOrd="0" presId="urn:microsoft.com/office/officeart/2005/8/layout/orgChart1"/>
    <dgm:cxn modelId="{41CD79C5-0C1D-4237-8546-E8E82E17F6FF}" type="presOf" srcId="{10AA2B61-53DF-44E1-95ED-4187909BE29D}" destId="{1386CAED-C358-41DC-BE3D-DECE59265B37}" srcOrd="1" destOrd="0" presId="urn:microsoft.com/office/officeart/2005/8/layout/orgChart1"/>
    <dgm:cxn modelId="{C5FD39C8-BDC9-4F2B-A47A-B0D46D88F103}" type="presOf" srcId="{BA62B691-AF3B-4E17-8AF0-FB11E28F4D0E}" destId="{C162B912-CF15-4482-BAC1-E3DA7FF9848D}" srcOrd="0" destOrd="0" presId="urn:microsoft.com/office/officeart/2005/8/layout/orgChart1"/>
    <dgm:cxn modelId="{E5D195C8-870A-4345-8988-04D1BA912552}" srcId="{B0B91A6A-FBE9-4F23-BD1D-3699F007BFE9}" destId="{0086FF48-792F-4386-92D8-42FFA5897DC1}" srcOrd="0" destOrd="0" parTransId="{736F012C-DF7E-4A8E-8B02-CCBF655D4186}" sibTransId="{EBF633BC-77B0-4AFF-9828-41C913CA5FA4}"/>
    <dgm:cxn modelId="{FBF805CB-54B5-4912-8432-EC5411E77D7B}" type="presOf" srcId="{DF733FA2-126F-407A-A871-211707E14E32}" destId="{9EFB05B4-E1CF-46DE-B10C-2A6C59DE677E}" srcOrd="0" destOrd="0" presId="urn:microsoft.com/office/officeart/2005/8/layout/orgChart1"/>
    <dgm:cxn modelId="{D8058ECE-4420-48EC-83D4-956747F41707}" type="presOf" srcId="{4203FB29-9CFF-409A-8E62-A3D8D78D650A}" destId="{92CCBB62-3166-4139-9099-81CF1F98399C}" srcOrd="0" destOrd="0" presId="urn:microsoft.com/office/officeart/2005/8/layout/orgChart1"/>
    <dgm:cxn modelId="{5F00F9CE-858E-4691-B6DB-4BFB026E5E1C}" srcId="{EFD4276B-2F7C-4725-A399-A9211BC0EEA6}" destId="{265F3045-36AF-4CD4-AC72-D18AF840BB70}" srcOrd="1" destOrd="0" parTransId="{0EB3D3A8-65E1-48E4-AED6-654643D4B273}" sibTransId="{B3332247-CE49-4145-94D5-B3026B4E5B77}"/>
    <dgm:cxn modelId="{C2C8BFCF-08F0-4423-9763-1F480A258DE0}" type="presOf" srcId="{0C2AB0CE-92F7-4682-B0B3-A6689E273B34}" destId="{9548DF23-F6A6-435E-A3F9-8DE6F5963BF9}" srcOrd="0" destOrd="0" presId="urn:microsoft.com/office/officeart/2005/8/layout/orgChart1"/>
    <dgm:cxn modelId="{B31FCAD1-593F-4A5B-9343-461E1B34A55B}" srcId="{10AA2B61-53DF-44E1-95ED-4187909BE29D}" destId="{2D654536-9C8C-44E1-9E71-93F45B225B87}" srcOrd="1" destOrd="0" parTransId="{285F5251-F420-4B8B-8B42-57ABDD2AA5C3}" sibTransId="{4285F3E5-EAB5-4A66-895F-3D61BC2C842E}"/>
    <dgm:cxn modelId="{85F88BD4-4912-4E16-B8D6-F8E36501B7A3}" type="presOf" srcId="{DCBFDBE5-4117-4A8F-82A1-FFC472ED98CB}" destId="{540E439D-92B9-4CD5-BDD7-6DE39E8AF08B}" srcOrd="0" destOrd="0" presId="urn:microsoft.com/office/officeart/2005/8/layout/orgChart1"/>
    <dgm:cxn modelId="{F38AD3D6-0B60-46B5-889F-ED6106584BA6}" type="presOf" srcId="{2B09CAAD-852A-44FA-A25C-A1B2D082CD4D}" destId="{D5720053-7B59-4838-9537-CB25B40AAE47}" srcOrd="0" destOrd="0" presId="urn:microsoft.com/office/officeart/2005/8/layout/orgChart1"/>
    <dgm:cxn modelId="{BDFF2FD8-DCCA-4ACE-825F-62E4269C2833}" type="presOf" srcId="{AAFF23E4-45F8-4763-A149-8226D959FA30}" destId="{4F3876CA-34AC-4664-8D66-A2B55C77D93D}" srcOrd="1" destOrd="0" presId="urn:microsoft.com/office/officeart/2005/8/layout/orgChart1"/>
    <dgm:cxn modelId="{B7B52CDB-21D8-487D-8B06-EFFD2BDD1AC1}" srcId="{2152BB8B-078B-4F1C-B4E7-265CB011D5E7}" destId="{D89CD944-7805-4B40-A205-136349ABF8E1}" srcOrd="1" destOrd="0" parTransId="{AA6E6CEE-E1DE-4412-963F-06ADFC1AC4A4}" sibTransId="{E6E2F90F-3763-458E-9758-77C7C7DA2357}"/>
    <dgm:cxn modelId="{216478DC-9FFA-47F0-A0C9-23E9BA3B8528}" type="presOf" srcId="{AB668E2B-805D-4640-AD14-DEAA755BE80F}" destId="{285F64DB-3860-47BF-8702-B4C0678B933C}" srcOrd="1" destOrd="0" presId="urn:microsoft.com/office/officeart/2005/8/layout/orgChart1"/>
    <dgm:cxn modelId="{51D291DE-28C0-4D6D-A22C-6F1F4B3E8D31}" type="presOf" srcId="{5DA158F1-745B-49EB-897B-855FBCC2CF35}" destId="{B05E80A1-CCE1-4CB2-B577-C1A2C6146EFE}" srcOrd="1" destOrd="0" presId="urn:microsoft.com/office/officeart/2005/8/layout/orgChart1"/>
    <dgm:cxn modelId="{FB6509E0-6D9B-47CE-AB16-22103E620E4D}" type="presOf" srcId="{2152BB8B-078B-4F1C-B4E7-265CB011D5E7}" destId="{9CBFE74D-DF11-4D83-817C-287D76DE2F6D}" srcOrd="1" destOrd="0" presId="urn:microsoft.com/office/officeart/2005/8/layout/orgChart1"/>
    <dgm:cxn modelId="{237B3BE0-7E00-44DF-A14A-684E062F0117}" type="presOf" srcId="{2152BB8B-078B-4F1C-B4E7-265CB011D5E7}" destId="{FD399E3D-219E-42F5-B8FF-CC9902A034E4}" srcOrd="0" destOrd="0" presId="urn:microsoft.com/office/officeart/2005/8/layout/orgChart1"/>
    <dgm:cxn modelId="{7F58B1E3-5D2C-4591-92F7-483A042FBBE4}" type="presOf" srcId="{AA6E6CEE-E1DE-4412-963F-06ADFC1AC4A4}" destId="{947DCE84-A9CC-46DF-8A8B-CCCDDC3E3307}" srcOrd="0" destOrd="0" presId="urn:microsoft.com/office/officeart/2005/8/layout/orgChart1"/>
    <dgm:cxn modelId="{2C364CE5-1AF1-4DAB-95C7-4E9DBE00FEAB}" srcId="{3E084337-4EAB-4FF4-8EDD-0EAA23172B77}" destId="{EFD4276B-2F7C-4725-A399-A9211BC0EEA6}" srcOrd="0" destOrd="0" parTransId="{DCC0B9A4-DF7D-4334-974E-A86E01839E7D}" sibTransId="{DE1CA7A6-7F36-4A83-984D-9B5C8F38A32D}"/>
    <dgm:cxn modelId="{163CA7EB-9D08-43B7-A035-1DA5715419F7}" type="presOf" srcId="{265F3045-36AF-4CD4-AC72-D18AF840BB70}" destId="{FA2D8503-D6BD-49C0-85DD-8E260CCF5961}" srcOrd="0" destOrd="0" presId="urn:microsoft.com/office/officeart/2005/8/layout/orgChart1"/>
    <dgm:cxn modelId="{8D4859F0-88CD-4B04-9EF2-180F9CCDEB5B}" type="presOf" srcId="{0EAC8B55-3E48-4FBA-B6E9-C881354BA619}" destId="{0EA7CA2E-D664-4AC3-B941-2B2C14BC6784}" srcOrd="0" destOrd="0" presId="urn:microsoft.com/office/officeart/2005/8/layout/orgChart1"/>
    <dgm:cxn modelId="{C8B233F5-5ADD-4B68-B5B2-C85BE100B526}" type="presOf" srcId="{7FD38FDB-D6A1-4A03-BDE6-A5122C1EE556}" destId="{D18B5528-4980-4A07-9096-F31D786AE255}" srcOrd="0" destOrd="0" presId="urn:microsoft.com/office/officeart/2005/8/layout/orgChart1"/>
    <dgm:cxn modelId="{B3630BF7-491A-4FEC-B2DC-BE9500F771AE}" type="presOf" srcId="{84A23369-08EC-4FEB-BBD4-71E5DAF687A6}" destId="{AF5CBF7F-BA80-4EBF-9AED-883C254D117C}" srcOrd="0" destOrd="0" presId="urn:microsoft.com/office/officeart/2005/8/layout/orgChart1"/>
    <dgm:cxn modelId="{7186E4F7-4C7D-42FD-A9E4-8D89080617BB}" type="presOf" srcId="{29B8902B-9591-4E9C-8945-0FA22C9AE872}" destId="{FA780930-6036-490C-A14C-5CA65C3FE02C}" srcOrd="0" destOrd="0" presId="urn:microsoft.com/office/officeart/2005/8/layout/orgChart1"/>
    <dgm:cxn modelId="{92E705F8-ADD7-4075-BEE3-820724597CAA}" type="presOf" srcId="{2D654536-9C8C-44E1-9E71-93F45B225B87}" destId="{8D08DDDD-EB2F-4DDB-8104-256C8A12D213}" srcOrd="0" destOrd="0" presId="urn:microsoft.com/office/officeart/2005/8/layout/orgChart1"/>
    <dgm:cxn modelId="{BFFF52FC-F37C-4E61-96BF-671F2573AFB5}" type="presOf" srcId="{5120CBB9-ED26-47C1-91B5-CDCBC157E3C8}" destId="{0A0ADC82-CCFB-474A-9BCA-71FFFEA9F461}" srcOrd="0" destOrd="0" presId="urn:microsoft.com/office/officeart/2005/8/layout/orgChart1"/>
    <dgm:cxn modelId="{70D02BFE-99F4-4A73-B82A-9A69E70F97F2}" type="presOf" srcId="{A90924A9-3EBF-4C9B-8F00-2590A494DE4A}" destId="{7A62620B-4AB9-4C3E-BBE3-E4957BEB79AD}" srcOrd="0" destOrd="0" presId="urn:microsoft.com/office/officeart/2005/8/layout/orgChart1"/>
    <dgm:cxn modelId="{E0BAC4FE-1B24-446F-83D8-9DB1A41B98FB}" type="presOf" srcId="{D89CD944-7805-4B40-A205-136349ABF8E1}" destId="{A0DA523E-9351-423B-8936-23A272551DB3}" srcOrd="1" destOrd="0" presId="urn:microsoft.com/office/officeart/2005/8/layout/orgChart1"/>
    <dgm:cxn modelId="{F998ECFF-DA56-46F5-88EC-43B72F01EF08}" type="presOf" srcId="{0086FF48-792F-4386-92D8-42FFA5897DC1}" destId="{5FAAF127-BFA5-4937-9011-D2805F797660}" srcOrd="0" destOrd="0" presId="urn:microsoft.com/office/officeart/2005/8/layout/orgChart1"/>
    <dgm:cxn modelId="{84C8F258-B358-4C0F-ADB9-91D54FFB9761}" type="presParOf" srcId="{3DE25F60-1006-4119-B013-6557A2B486A1}" destId="{A862BD96-A9C9-4F4E-BE16-257FD7FAFDC1}" srcOrd="0" destOrd="0" presId="urn:microsoft.com/office/officeart/2005/8/layout/orgChart1"/>
    <dgm:cxn modelId="{D5A87491-8F9F-41BF-ABAB-30BB4357AEA4}" type="presParOf" srcId="{A862BD96-A9C9-4F4E-BE16-257FD7FAFDC1}" destId="{B82EFF0E-20AA-44B5-B64F-6CAB454428D3}" srcOrd="0" destOrd="0" presId="urn:microsoft.com/office/officeart/2005/8/layout/orgChart1"/>
    <dgm:cxn modelId="{AADA775E-96C7-4263-B222-85481998DB33}" type="presParOf" srcId="{B82EFF0E-20AA-44B5-B64F-6CAB454428D3}" destId="{E4BE599A-77D1-4421-85B1-BDEED1B92788}" srcOrd="0" destOrd="0" presId="urn:microsoft.com/office/officeart/2005/8/layout/orgChart1"/>
    <dgm:cxn modelId="{1EF7737D-64B9-45CD-BCE5-47A5C129D4AB}" type="presParOf" srcId="{B82EFF0E-20AA-44B5-B64F-6CAB454428D3}" destId="{6DEA23C4-BD43-4CF0-98C3-3513C6CFC26D}" srcOrd="1" destOrd="0" presId="urn:microsoft.com/office/officeart/2005/8/layout/orgChart1"/>
    <dgm:cxn modelId="{70DF1BD0-C3EC-428D-8906-DE5A6E59AB52}" type="presParOf" srcId="{A862BD96-A9C9-4F4E-BE16-257FD7FAFDC1}" destId="{4FD051BB-8298-4317-BB32-5915766F8EBD}" srcOrd="1" destOrd="0" presId="urn:microsoft.com/office/officeart/2005/8/layout/orgChart1"/>
    <dgm:cxn modelId="{BEB9E7CC-4435-4392-AF69-5194CA682375}" type="presParOf" srcId="{4FD051BB-8298-4317-BB32-5915766F8EBD}" destId="{87907814-25EA-43BD-8A65-E1CF9393439C}" srcOrd="0" destOrd="0" presId="urn:microsoft.com/office/officeart/2005/8/layout/orgChart1"/>
    <dgm:cxn modelId="{5ED9DFC8-5EA7-4675-BE60-49926B2AC2F5}" type="presParOf" srcId="{4FD051BB-8298-4317-BB32-5915766F8EBD}" destId="{5558B250-6A92-4BA8-9100-88B0CE66F62F}" srcOrd="1" destOrd="0" presId="urn:microsoft.com/office/officeart/2005/8/layout/orgChart1"/>
    <dgm:cxn modelId="{D102BB82-9B39-431C-9E9E-F260EFFFA3A0}" type="presParOf" srcId="{5558B250-6A92-4BA8-9100-88B0CE66F62F}" destId="{1013DDCB-B68C-48E1-AB06-67A54017EC3F}" srcOrd="0" destOrd="0" presId="urn:microsoft.com/office/officeart/2005/8/layout/orgChart1"/>
    <dgm:cxn modelId="{4E5E19E7-0FF0-4CD1-8D18-4DA11450DFC3}" type="presParOf" srcId="{1013DDCB-B68C-48E1-AB06-67A54017EC3F}" destId="{10369621-85B0-44E8-952F-92C5D7DB677A}" srcOrd="0" destOrd="0" presId="urn:microsoft.com/office/officeart/2005/8/layout/orgChart1"/>
    <dgm:cxn modelId="{748EBEE0-3527-40B3-B05E-131AEB0BA607}" type="presParOf" srcId="{1013DDCB-B68C-48E1-AB06-67A54017EC3F}" destId="{39A07700-6EB5-4B04-87CA-B048A33C450C}" srcOrd="1" destOrd="0" presId="urn:microsoft.com/office/officeart/2005/8/layout/orgChart1"/>
    <dgm:cxn modelId="{3BAD501C-66EE-4722-BA84-1AFA2F3DC9D3}" type="presParOf" srcId="{5558B250-6A92-4BA8-9100-88B0CE66F62F}" destId="{2C755E08-DEA1-4BC7-9D13-096143986524}" srcOrd="1" destOrd="0" presId="urn:microsoft.com/office/officeart/2005/8/layout/orgChart1"/>
    <dgm:cxn modelId="{7CDEC891-D7EF-4209-A557-5FF7B7AD0340}" type="presParOf" srcId="{2C755E08-DEA1-4BC7-9D13-096143986524}" destId="{2AB2A4E8-CC55-4D01-9077-486CF570CC70}" srcOrd="0" destOrd="0" presId="urn:microsoft.com/office/officeart/2005/8/layout/orgChart1"/>
    <dgm:cxn modelId="{D68D977B-D57B-43BA-BB6A-1B5F06F7FD3A}" type="presParOf" srcId="{2C755E08-DEA1-4BC7-9D13-096143986524}" destId="{B9A813CE-3D0B-40DC-9A71-0FDE6E448177}" srcOrd="1" destOrd="0" presId="urn:microsoft.com/office/officeart/2005/8/layout/orgChart1"/>
    <dgm:cxn modelId="{80554EE8-3781-4383-A208-123D73B400B1}" type="presParOf" srcId="{B9A813CE-3D0B-40DC-9A71-0FDE6E448177}" destId="{0E590BE4-DC50-4A74-8F55-1067C8815F96}" srcOrd="0" destOrd="0" presId="urn:microsoft.com/office/officeart/2005/8/layout/orgChart1"/>
    <dgm:cxn modelId="{45ACB493-9569-49A4-9ED5-3A57D7D6A702}" type="presParOf" srcId="{0E590BE4-DC50-4A74-8F55-1067C8815F96}" destId="{5FAAF127-BFA5-4937-9011-D2805F797660}" srcOrd="0" destOrd="0" presId="urn:microsoft.com/office/officeart/2005/8/layout/orgChart1"/>
    <dgm:cxn modelId="{7CEDBADF-8BE3-4F46-B31F-64A9D0093087}" type="presParOf" srcId="{0E590BE4-DC50-4A74-8F55-1067C8815F96}" destId="{263F8497-CCDC-465D-91F8-8023BA115233}" srcOrd="1" destOrd="0" presId="urn:microsoft.com/office/officeart/2005/8/layout/orgChart1"/>
    <dgm:cxn modelId="{5437CDA0-9F7E-4CD7-B4B7-3AEFA5887829}" type="presParOf" srcId="{B9A813CE-3D0B-40DC-9A71-0FDE6E448177}" destId="{A8C635AA-5457-441F-ADCF-B390A4F59B9B}" srcOrd="1" destOrd="0" presId="urn:microsoft.com/office/officeart/2005/8/layout/orgChart1"/>
    <dgm:cxn modelId="{ED174A68-0989-4B1D-A4DC-E3C9C0F9E002}" type="presParOf" srcId="{A8C635AA-5457-441F-ADCF-B390A4F59B9B}" destId="{D18B5528-4980-4A07-9096-F31D786AE255}" srcOrd="0" destOrd="0" presId="urn:microsoft.com/office/officeart/2005/8/layout/orgChart1"/>
    <dgm:cxn modelId="{89E070A2-A1DF-4386-B359-0B258072A7E8}" type="presParOf" srcId="{A8C635AA-5457-441F-ADCF-B390A4F59B9B}" destId="{2E6F4046-E1D1-4C7C-92D1-CEC647059FB1}" srcOrd="1" destOrd="0" presId="urn:microsoft.com/office/officeart/2005/8/layout/orgChart1"/>
    <dgm:cxn modelId="{94558A44-9CEA-4AE7-83A8-80B41D63AA51}" type="presParOf" srcId="{2E6F4046-E1D1-4C7C-92D1-CEC647059FB1}" destId="{2AC42A15-F091-4269-A911-D1E724580EBE}" srcOrd="0" destOrd="0" presId="urn:microsoft.com/office/officeart/2005/8/layout/orgChart1"/>
    <dgm:cxn modelId="{C6AEF026-4872-49FC-95C0-0BA9E331D133}" type="presParOf" srcId="{2AC42A15-F091-4269-A911-D1E724580EBE}" destId="{FD399E3D-219E-42F5-B8FF-CC9902A034E4}" srcOrd="0" destOrd="0" presId="urn:microsoft.com/office/officeart/2005/8/layout/orgChart1"/>
    <dgm:cxn modelId="{C6EBCF08-466C-4490-B12F-21798BB67226}" type="presParOf" srcId="{2AC42A15-F091-4269-A911-D1E724580EBE}" destId="{9CBFE74D-DF11-4D83-817C-287D76DE2F6D}" srcOrd="1" destOrd="0" presId="urn:microsoft.com/office/officeart/2005/8/layout/orgChart1"/>
    <dgm:cxn modelId="{DE6A4123-9D57-44EC-BE90-B2CCCD71F058}" type="presParOf" srcId="{2E6F4046-E1D1-4C7C-92D1-CEC647059FB1}" destId="{8B541184-C4BE-4A36-83CD-D4961C0BA991}" srcOrd="1" destOrd="0" presId="urn:microsoft.com/office/officeart/2005/8/layout/orgChart1"/>
    <dgm:cxn modelId="{F2FE17AC-9ADE-49BB-AD32-7F8622B98136}" type="presParOf" srcId="{8B541184-C4BE-4A36-83CD-D4961C0BA991}" destId="{99F0CFCA-4899-4E07-A8D9-26648F9466D3}" srcOrd="0" destOrd="0" presId="urn:microsoft.com/office/officeart/2005/8/layout/orgChart1"/>
    <dgm:cxn modelId="{B48F6DF0-B156-4561-9331-624059208E99}" type="presParOf" srcId="{8B541184-C4BE-4A36-83CD-D4961C0BA991}" destId="{62D8F8F3-D39E-4DEA-BD57-35955DC1C8FA}" srcOrd="1" destOrd="0" presId="urn:microsoft.com/office/officeart/2005/8/layout/orgChart1"/>
    <dgm:cxn modelId="{52515907-F7B2-4202-A1D0-FCFD7E9BDE59}" type="presParOf" srcId="{62D8F8F3-D39E-4DEA-BD57-35955DC1C8FA}" destId="{7312F269-F9D5-4A39-8FA4-1BD7000E86A9}" srcOrd="0" destOrd="0" presId="urn:microsoft.com/office/officeart/2005/8/layout/orgChart1"/>
    <dgm:cxn modelId="{A848ED60-9BD2-42D8-823F-E9FEA0CA24BD}" type="presParOf" srcId="{7312F269-F9D5-4A39-8FA4-1BD7000E86A9}" destId="{0A0ADC82-CCFB-474A-9BCA-71FFFEA9F461}" srcOrd="0" destOrd="0" presId="urn:microsoft.com/office/officeart/2005/8/layout/orgChart1"/>
    <dgm:cxn modelId="{AE95FC4E-0AA1-4BD1-994B-5B66A4A316D5}" type="presParOf" srcId="{7312F269-F9D5-4A39-8FA4-1BD7000E86A9}" destId="{8C55D8BE-4334-4244-93D1-1AB7F1061F88}" srcOrd="1" destOrd="0" presId="urn:microsoft.com/office/officeart/2005/8/layout/orgChart1"/>
    <dgm:cxn modelId="{1846306D-AEA4-4327-AE32-3451DDB16230}" type="presParOf" srcId="{62D8F8F3-D39E-4DEA-BD57-35955DC1C8FA}" destId="{EA23C908-DE06-4501-B586-4A2D71567ED0}" srcOrd="1" destOrd="0" presId="urn:microsoft.com/office/officeart/2005/8/layout/orgChart1"/>
    <dgm:cxn modelId="{EC980CF2-24D0-4FAC-B968-239071A672DC}" type="presParOf" srcId="{EA23C908-DE06-4501-B586-4A2D71567ED0}" destId="{FA780930-6036-490C-A14C-5CA65C3FE02C}" srcOrd="0" destOrd="0" presId="urn:microsoft.com/office/officeart/2005/8/layout/orgChart1"/>
    <dgm:cxn modelId="{92805188-373A-45E0-866F-AD115679BC92}" type="presParOf" srcId="{EA23C908-DE06-4501-B586-4A2D71567ED0}" destId="{A3E3392C-3DD0-4534-84E0-1632597870D3}" srcOrd="1" destOrd="0" presId="urn:microsoft.com/office/officeart/2005/8/layout/orgChart1"/>
    <dgm:cxn modelId="{D6849DE6-2163-4854-BD09-5A61BD35BF79}" type="presParOf" srcId="{A3E3392C-3DD0-4534-84E0-1632597870D3}" destId="{411B357E-F1E3-460E-8199-5F1A1743E0DC}" srcOrd="0" destOrd="0" presId="urn:microsoft.com/office/officeart/2005/8/layout/orgChart1"/>
    <dgm:cxn modelId="{4F6E78B1-1A10-4EA1-AEAA-3C202D3EDD4C}" type="presParOf" srcId="{411B357E-F1E3-460E-8199-5F1A1743E0DC}" destId="{4F4E900B-F874-43CB-A5FD-B120AF00614A}" srcOrd="0" destOrd="0" presId="urn:microsoft.com/office/officeart/2005/8/layout/orgChart1"/>
    <dgm:cxn modelId="{F8EEA9B4-CC35-4D2C-ADB6-D656E084496A}" type="presParOf" srcId="{411B357E-F1E3-460E-8199-5F1A1743E0DC}" destId="{4F3876CA-34AC-4664-8D66-A2B55C77D93D}" srcOrd="1" destOrd="0" presId="urn:microsoft.com/office/officeart/2005/8/layout/orgChart1"/>
    <dgm:cxn modelId="{4AE3D57B-B3FF-4B85-8EE9-708AF443F4DA}" type="presParOf" srcId="{A3E3392C-3DD0-4534-84E0-1632597870D3}" destId="{BE390494-55F5-44A3-B16D-340C2C6628CB}" srcOrd="1" destOrd="0" presId="urn:microsoft.com/office/officeart/2005/8/layout/orgChart1"/>
    <dgm:cxn modelId="{0956DD54-8A61-4808-82D0-9C56A7310DDC}" type="presParOf" srcId="{A3E3392C-3DD0-4534-84E0-1632597870D3}" destId="{4B7DBB5D-2C06-486A-BA09-0663DDE09249}" srcOrd="2" destOrd="0" presId="urn:microsoft.com/office/officeart/2005/8/layout/orgChart1"/>
    <dgm:cxn modelId="{79CC860A-3E55-41FD-A14D-770030417D38}" type="presParOf" srcId="{62D8F8F3-D39E-4DEA-BD57-35955DC1C8FA}" destId="{B929E017-6B31-4006-834C-63C5179F2000}" srcOrd="2" destOrd="0" presId="urn:microsoft.com/office/officeart/2005/8/layout/orgChart1"/>
    <dgm:cxn modelId="{23D6580D-22D3-453A-8E4A-A4EF58456E11}" type="presParOf" srcId="{8B541184-C4BE-4A36-83CD-D4961C0BA991}" destId="{947DCE84-A9CC-46DF-8A8B-CCCDDC3E3307}" srcOrd="2" destOrd="0" presId="urn:microsoft.com/office/officeart/2005/8/layout/orgChart1"/>
    <dgm:cxn modelId="{3F8B6624-192D-4B4C-8289-3F566E0826DB}" type="presParOf" srcId="{8B541184-C4BE-4A36-83CD-D4961C0BA991}" destId="{6CD77F03-2530-416C-8717-CF185F8ABB4A}" srcOrd="3" destOrd="0" presId="urn:microsoft.com/office/officeart/2005/8/layout/orgChart1"/>
    <dgm:cxn modelId="{54F3EC2D-D475-4797-8901-3337A7910009}" type="presParOf" srcId="{6CD77F03-2530-416C-8717-CF185F8ABB4A}" destId="{154B0800-C804-4F7C-9E51-923546A4E317}" srcOrd="0" destOrd="0" presId="urn:microsoft.com/office/officeart/2005/8/layout/orgChart1"/>
    <dgm:cxn modelId="{4E97631D-4CBF-4903-A4EA-A94DB8ACEBA3}" type="presParOf" srcId="{154B0800-C804-4F7C-9E51-923546A4E317}" destId="{3BECB624-AFDE-4AE5-8D0A-81418D674A8C}" srcOrd="0" destOrd="0" presId="urn:microsoft.com/office/officeart/2005/8/layout/orgChart1"/>
    <dgm:cxn modelId="{74734AAB-3C0C-4D22-8202-BE32748372F4}" type="presParOf" srcId="{154B0800-C804-4F7C-9E51-923546A4E317}" destId="{A0DA523E-9351-423B-8936-23A272551DB3}" srcOrd="1" destOrd="0" presId="urn:microsoft.com/office/officeart/2005/8/layout/orgChart1"/>
    <dgm:cxn modelId="{B10E3FD0-AF85-40A7-BC1F-C7DD0DBCD8FE}" type="presParOf" srcId="{6CD77F03-2530-416C-8717-CF185F8ABB4A}" destId="{6B3E0C8A-8A37-4758-804E-CCBB2F4D1EE8}" srcOrd="1" destOrd="0" presId="urn:microsoft.com/office/officeart/2005/8/layout/orgChart1"/>
    <dgm:cxn modelId="{7A06BFF4-F2EB-4D57-8743-3FBF565F8D79}" type="presParOf" srcId="{6B3E0C8A-8A37-4758-804E-CCBB2F4D1EE8}" destId="{D57BB348-1A69-4803-A373-804FC77A024C}" srcOrd="0" destOrd="0" presId="urn:microsoft.com/office/officeart/2005/8/layout/orgChart1"/>
    <dgm:cxn modelId="{1C11EB59-A605-4EA4-BAA3-6CEF23A0E933}" type="presParOf" srcId="{6B3E0C8A-8A37-4758-804E-CCBB2F4D1EE8}" destId="{B042D489-E6ED-42DD-A445-8EAC91A740F5}" srcOrd="1" destOrd="0" presId="urn:microsoft.com/office/officeart/2005/8/layout/orgChart1"/>
    <dgm:cxn modelId="{C7B548C0-57C9-4985-BE2B-1A25ABB30C22}" type="presParOf" srcId="{B042D489-E6ED-42DD-A445-8EAC91A740F5}" destId="{EAC936E9-F7A1-46B1-A09C-06DBB612E201}" srcOrd="0" destOrd="0" presId="urn:microsoft.com/office/officeart/2005/8/layout/orgChart1"/>
    <dgm:cxn modelId="{E6E72914-8BC5-48E1-BD92-D9DE59BCDC00}" type="presParOf" srcId="{EAC936E9-F7A1-46B1-A09C-06DBB612E201}" destId="{9548DF23-F6A6-435E-A3F9-8DE6F5963BF9}" srcOrd="0" destOrd="0" presId="urn:microsoft.com/office/officeart/2005/8/layout/orgChart1"/>
    <dgm:cxn modelId="{0681ED2B-5B05-4883-A180-973AB5A2A237}" type="presParOf" srcId="{EAC936E9-F7A1-46B1-A09C-06DBB612E201}" destId="{D5FD9CF8-3172-4203-B036-B4CEF76084F3}" srcOrd="1" destOrd="0" presId="urn:microsoft.com/office/officeart/2005/8/layout/orgChart1"/>
    <dgm:cxn modelId="{1F50792D-7F63-4275-87B8-F47F96F804FE}" type="presParOf" srcId="{B042D489-E6ED-42DD-A445-8EAC91A740F5}" destId="{A44C524C-3470-4B05-BCD8-59AB4E872B38}" srcOrd="1" destOrd="0" presId="urn:microsoft.com/office/officeart/2005/8/layout/orgChart1"/>
    <dgm:cxn modelId="{E5321D74-9C2D-478A-97B6-E8B3830D0CA7}" type="presParOf" srcId="{B042D489-E6ED-42DD-A445-8EAC91A740F5}" destId="{5EDF5C95-F316-4D07-9380-9D7DF397300B}" srcOrd="2" destOrd="0" presId="urn:microsoft.com/office/officeart/2005/8/layout/orgChart1"/>
    <dgm:cxn modelId="{ED25BA47-C1E2-4E6F-BC14-C5C4EE0825CC}" type="presParOf" srcId="{6CD77F03-2530-416C-8717-CF185F8ABB4A}" destId="{6DA2CEDF-B7CD-4164-8C86-64EFD49F1822}" srcOrd="2" destOrd="0" presId="urn:microsoft.com/office/officeart/2005/8/layout/orgChart1"/>
    <dgm:cxn modelId="{AD9DAAFC-A826-4AD8-AB7F-906FDA337A91}" type="presParOf" srcId="{8B541184-C4BE-4A36-83CD-D4961C0BA991}" destId="{D26A1C53-147B-4607-AF22-E40238645098}" srcOrd="4" destOrd="0" presId="urn:microsoft.com/office/officeart/2005/8/layout/orgChart1"/>
    <dgm:cxn modelId="{7826CBA5-E137-435B-A9F1-8DF2A75A3DB8}" type="presParOf" srcId="{8B541184-C4BE-4A36-83CD-D4961C0BA991}" destId="{D4274151-B508-4932-B62A-D06F21C5E6B8}" srcOrd="5" destOrd="0" presId="urn:microsoft.com/office/officeart/2005/8/layout/orgChart1"/>
    <dgm:cxn modelId="{34FFD102-ED30-4271-A692-A77B885A7038}" type="presParOf" srcId="{D4274151-B508-4932-B62A-D06F21C5E6B8}" destId="{77E58C4D-14E1-47E3-900E-4D67CCC16158}" srcOrd="0" destOrd="0" presId="urn:microsoft.com/office/officeart/2005/8/layout/orgChart1"/>
    <dgm:cxn modelId="{7342EB5A-22D6-4048-B18E-C7D1F97BE434}" type="presParOf" srcId="{77E58C4D-14E1-47E3-900E-4D67CCC16158}" destId="{7CB9619E-A3AD-4DD1-9F00-70E06EB3A73C}" srcOrd="0" destOrd="0" presId="urn:microsoft.com/office/officeart/2005/8/layout/orgChart1"/>
    <dgm:cxn modelId="{9BF2B7D0-4A02-44CB-A44F-F9F53D13F969}" type="presParOf" srcId="{77E58C4D-14E1-47E3-900E-4D67CCC16158}" destId="{6FF75C69-CF78-40BA-A1C5-CD013E0888AF}" srcOrd="1" destOrd="0" presId="urn:microsoft.com/office/officeart/2005/8/layout/orgChart1"/>
    <dgm:cxn modelId="{103B1D66-2FDF-4418-9D32-0C044A6F5EE5}" type="presParOf" srcId="{D4274151-B508-4932-B62A-D06F21C5E6B8}" destId="{772B1815-1B60-4ED0-B97C-E3B58DF34311}" srcOrd="1" destOrd="0" presId="urn:microsoft.com/office/officeart/2005/8/layout/orgChart1"/>
    <dgm:cxn modelId="{261A3061-9072-45CD-AA28-75C557F52DA3}" type="presParOf" srcId="{772B1815-1B60-4ED0-B97C-E3B58DF34311}" destId="{6519C9A2-5856-4EC0-8159-C171C896F34A}" srcOrd="0" destOrd="0" presId="urn:microsoft.com/office/officeart/2005/8/layout/orgChart1"/>
    <dgm:cxn modelId="{B3A29E81-7D3F-4FEA-A1D2-A408DD7DEB93}" type="presParOf" srcId="{772B1815-1B60-4ED0-B97C-E3B58DF34311}" destId="{2D569689-F753-49BF-A79D-CDE4E444A8F7}" srcOrd="1" destOrd="0" presId="urn:microsoft.com/office/officeart/2005/8/layout/orgChart1"/>
    <dgm:cxn modelId="{08F16C65-853E-4185-92B9-3175941CE9CF}" type="presParOf" srcId="{2D569689-F753-49BF-A79D-CDE4E444A8F7}" destId="{BC3A12E5-B831-4D97-A74E-58A35442D9CE}" srcOrd="0" destOrd="0" presId="urn:microsoft.com/office/officeart/2005/8/layout/orgChart1"/>
    <dgm:cxn modelId="{68F60141-FC2F-4835-9DE4-8B3AA5971D33}" type="presParOf" srcId="{BC3A12E5-B831-4D97-A74E-58A35442D9CE}" destId="{853A3CCE-D985-40DD-92E4-FC6E652C075B}" srcOrd="0" destOrd="0" presId="urn:microsoft.com/office/officeart/2005/8/layout/orgChart1"/>
    <dgm:cxn modelId="{E1325695-63A3-4302-846D-41FC59A1FD26}" type="presParOf" srcId="{BC3A12E5-B831-4D97-A74E-58A35442D9CE}" destId="{B05E80A1-CCE1-4CB2-B577-C1A2C6146EFE}" srcOrd="1" destOrd="0" presId="urn:microsoft.com/office/officeart/2005/8/layout/orgChart1"/>
    <dgm:cxn modelId="{35004E39-2AE1-4655-973B-5AB081171F44}" type="presParOf" srcId="{2D569689-F753-49BF-A79D-CDE4E444A8F7}" destId="{C9A06253-735A-49B3-A4D7-A8A871916339}" srcOrd="1" destOrd="0" presId="urn:microsoft.com/office/officeart/2005/8/layout/orgChart1"/>
    <dgm:cxn modelId="{0B10C243-B922-4035-AF41-246AC4461132}" type="presParOf" srcId="{2D569689-F753-49BF-A79D-CDE4E444A8F7}" destId="{64D58EB9-F1AC-49C7-89AE-5EDC4212BEC7}" srcOrd="2" destOrd="0" presId="urn:microsoft.com/office/officeart/2005/8/layout/orgChart1"/>
    <dgm:cxn modelId="{1DF8905E-82C2-45CA-8E39-5D1E52875027}" type="presParOf" srcId="{D4274151-B508-4932-B62A-D06F21C5E6B8}" destId="{AEE7AAC4-B037-45C5-A2A9-87A9AB5B3824}" srcOrd="2" destOrd="0" presId="urn:microsoft.com/office/officeart/2005/8/layout/orgChart1"/>
    <dgm:cxn modelId="{EC43A246-EBBB-4F7D-A958-94CF53320C3A}" type="presParOf" srcId="{2E6F4046-E1D1-4C7C-92D1-CEC647059FB1}" destId="{75D3B0F0-31F9-46DF-BB87-764EA3407E6D}" srcOrd="2" destOrd="0" presId="urn:microsoft.com/office/officeart/2005/8/layout/orgChart1"/>
    <dgm:cxn modelId="{0A0E3B32-C8F1-40A0-AEA6-443AA8D70391}" type="presParOf" srcId="{A8C635AA-5457-441F-ADCF-B390A4F59B9B}" destId="{9EFB05B4-E1CF-46DE-B10C-2A6C59DE677E}" srcOrd="2" destOrd="0" presId="urn:microsoft.com/office/officeart/2005/8/layout/orgChart1"/>
    <dgm:cxn modelId="{00683284-50A2-438A-82ED-4F257E5C2E6B}" type="presParOf" srcId="{A8C635AA-5457-441F-ADCF-B390A4F59B9B}" destId="{3720D6C7-C6ED-4A11-8849-E17B28018DA5}" srcOrd="3" destOrd="0" presId="urn:microsoft.com/office/officeart/2005/8/layout/orgChart1"/>
    <dgm:cxn modelId="{60342FDA-D93D-4DB4-B415-AA43475E0B46}" type="presParOf" srcId="{3720D6C7-C6ED-4A11-8849-E17B28018DA5}" destId="{1A8343FD-F495-401D-9201-2E6D0A2B98C2}" srcOrd="0" destOrd="0" presId="urn:microsoft.com/office/officeart/2005/8/layout/orgChart1"/>
    <dgm:cxn modelId="{8A031632-BB9A-4FAD-848C-007CD81DBC35}" type="presParOf" srcId="{1A8343FD-F495-401D-9201-2E6D0A2B98C2}" destId="{B4EDA86E-9218-448A-8B7B-239BB11D62A0}" srcOrd="0" destOrd="0" presId="urn:microsoft.com/office/officeart/2005/8/layout/orgChart1"/>
    <dgm:cxn modelId="{B7F9FAE2-F91E-4FBE-BC85-1EA4071A6CB8}" type="presParOf" srcId="{1A8343FD-F495-401D-9201-2E6D0A2B98C2}" destId="{1386CAED-C358-41DC-BE3D-DECE59265B37}" srcOrd="1" destOrd="0" presId="urn:microsoft.com/office/officeart/2005/8/layout/orgChart1"/>
    <dgm:cxn modelId="{48AEC95F-38FA-48C5-9F02-3BBE29996DCC}" type="presParOf" srcId="{3720D6C7-C6ED-4A11-8849-E17B28018DA5}" destId="{BA41E1BA-4309-49E4-93FD-04BB03AAF7C1}" srcOrd="1" destOrd="0" presId="urn:microsoft.com/office/officeart/2005/8/layout/orgChart1"/>
    <dgm:cxn modelId="{ADAF9652-D8EA-405B-8D85-14386740BC56}" type="presParOf" srcId="{BA41E1BA-4309-49E4-93FD-04BB03AAF7C1}" destId="{C521A485-D31F-4F47-8B2B-83B0D59F73A3}" srcOrd="0" destOrd="0" presId="urn:microsoft.com/office/officeart/2005/8/layout/orgChart1"/>
    <dgm:cxn modelId="{642BB4ED-201C-441B-B49E-1CD397648E90}" type="presParOf" srcId="{BA41E1BA-4309-49E4-93FD-04BB03AAF7C1}" destId="{5D3BB141-6E31-4B5C-9D21-45B39EDDED15}" srcOrd="1" destOrd="0" presId="urn:microsoft.com/office/officeart/2005/8/layout/orgChart1"/>
    <dgm:cxn modelId="{98394C6D-C355-48FE-8C7E-A201DF88E62A}" type="presParOf" srcId="{5D3BB141-6E31-4B5C-9D21-45B39EDDED15}" destId="{9A916859-1CD2-496D-87AC-BECDD07453EE}" srcOrd="0" destOrd="0" presId="urn:microsoft.com/office/officeart/2005/8/layout/orgChart1"/>
    <dgm:cxn modelId="{24A1EED8-1013-4F34-900D-1E406AB2DD0B}" type="presParOf" srcId="{9A916859-1CD2-496D-87AC-BECDD07453EE}" destId="{AF5CBF7F-BA80-4EBF-9AED-883C254D117C}" srcOrd="0" destOrd="0" presId="urn:microsoft.com/office/officeart/2005/8/layout/orgChart1"/>
    <dgm:cxn modelId="{76707430-5E51-4BD0-B972-0757D1EE76FA}" type="presParOf" srcId="{9A916859-1CD2-496D-87AC-BECDD07453EE}" destId="{E166B707-176E-4D19-8B6B-6DBA21B0DF9C}" srcOrd="1" destOrd="0" presId="urn:microsoft.com/office/officeart/2005/8/layout/orgChart1"/>
    <dgm:cxn modelId="{E27A5E15-FA3E-4D14-BD11-0E4A40D83BC5}" type="presParOf" srcId="{5D3BB141-6E31-4B5C-9D21-45B39EDDED15}" destId="{1A484122-F8E6-4472-AD62-FB0EA0D90E82}" srcOrd="1" destOrd="0" presId="urn:microsoft.com/office/officeart/2005/8/layout/orgChart1"/>
    <dgm:cxn modelId="{43862257-8F67-44CD-9BF3-77338A6A20D7}" type="presParOf" srcId="{1A484122-F8E6-4472-AD62-FB0EA0D90E82}" destId="{4CA6A736-FBA2-474E-B400-129BAEA8DB2C}" srcOrd="0" destOrd="0" presId="urn:microsoft.com/office/officeart/2005/8/layout/orgChart1"/>
    <dgm:cxn modelId="{9D9EC141-7D01-43D3-8F91-74117F4DE760}" type="presParOf" srcId="{1A484122-F8E6-4472-AD62-FB0EA0D90E82}" destId="{2B0BB7AD-102E-41B0-BD16-3C69F0D75BA0}" srcOrd="1" destOrd="0" presId="urn:microsoft.com/office/officeart/2005/8/layout/orgChart1"/>
    <dgm:cxn modelId="{F37928A6-C70D-4BF3-8748-DE133D729855}" type="presParOf" srcId="{2B0BB7AD-102E-41B0-BD16-3C69F0D75BA0}" destId="{7C4602C3-F399-4E68-BDCB-3CA693DD619B}" srcOrd="0" destOrd="0" presId="urn:microsoft.com/office/officeart/2005/8/layout/orgChart1"/>
    <dgm:cxn modelId="{290813CF-548D-40F6-8D2B-1F886EBC1DCC}" type="presParOf" srcId="{7C4602C3-F399-4E68-BDCB-3CA693DD619B}" destId="{7A62620B-4AB9-4C3E-BBE3-E4957BEB79AD}" srcOrd="0" destOrd="0" presId="urn:microsoft.com/office/officeart/2005/8/layout/orgChart1"/>
    <dgm:cxn modelId="{82B71D26-DCDE-48A1-BEEA-8F45C29435B0}" type="presParOf" srcId="{7C4602C3-F399-4E68-BDCB-3CA693DD619B}" destId="{B11FAC93-106A-4B53-83EB-DB74AB2ADAEB}" srcOrd="1" destOrd="0" presId="urn:microsoft.com/office/officeart/2005/8/layout/orgChart1"/>
    <dgm:cxn modelId="{845A5843-85F9-4DE5-B232-01CF167ED972}" type="presParOf" srcId="{2B0BB7AD-102E-41B0-BD16-3C69F0D75BA0}" destId="{854FCF5F-13FE-4A34-B990-A2AFB0671805}" srcOrd="1" destOrd="0" presId="urn:microsoft.com/office/officeart/2005/8/layout/orgChart1"/>
    <dgm:cxn modelId="{5404E397-8B3E-48DC-BBA7-CC2FBE052834}" type="presParOf" srcId="{2B0BB7AD-102E-41B0-BD16-3C69F0D75BA0}" destId="{DB548EF9-E82C-4D15-AD98-CE8261D78C6D}" srcOrd="2" destOrd="0" presId="urn:microsoft.com/office/officeart/2005/8/layout/orgChart1"/>
    <dgm:cxn modelId="{9721C6DE-4C5B-4045-8E97-7E6885C2DEE8}" type="presParOf" srcId="{5D3BB141-6E31-4B5C-9D21-45B39EDDED15}" destId="{DB0AA6B8-C57A-44E8-88F3-B0F012392B30}" srcOrd="2" destOrd="0" presId="urn:microsoft.com/office/officeart/2005/8/layout/orgChart1"/>
    <dgm:cxn modelId="{5EF49782-1DE0-42BC-BDAA-757337BA3445}" type="presParOf" srcId="{BA41E1BA-4309-49E4-93FD-04BB03AAF7C1}" destId="{A223E3EB-C3D6-4CBE-A040-FD0239BAFF2D}" srcOrd="2" destOrd="0" presId="urn:microsoft.com/office/officeart/2005/8/layout/orgChart1"/>
    <dgm:cxn modelId="{315E0B38-C9F6-4E53-A373-BCC49493DF4D}" type="presParOf" srcId="{BA41E1BA-4309-49E4-93FD-04BB03AAF7C1}" destId="{6276F177-A9F5-4E8F-AD3B-B04DB8D7D661}" srcOrd="3" destOrd="0" presId="urn:microsoft.com/office/officeart/2005/8/layout/orgChart1"/>
    <dgm:cxn modelId="{9A03BD0F-EBB2-4016-99F8-8DA809C3F977}" type="presParOf" srcId="{6276F177-A9F5-4E8F-AD3B-B04DB8D7D661}" destId="{1BFB7A19-E295-4270-B9DA-E9F6139968E1}" srcOrd="0" destOrd="0" presId="urn:microsoft.com/office/officeart/2005/8/layout/orgChart1"/>
    <dgm:cxn modelId="{248AACF2-E97E-40DD-9086-D577FD15C7B1}" type="presParOf" srcId="{1BFB7A19-E295-4270-B9DA-E9F6139968E1}" destId="{8D08DDDD-EB2F-4DDB-8104-256C8A12D213}" srcOrd="0" destOrd="0" presId="urn:microsoft.com/office/officeart/2005/8/layout/orgChart1"/>
    <dgm:cxn modelId="{F5C0D6ED-8994-4913-9680-321B906F6A25}" type="presParOf" srcId="{1BFB7A19-E295-4270-B9DA-E9F6139968E1}" destId="{AB3E1488-D979-4C88-A31B-2A513C836A4F}" srcOrd="1" destOrd="0" presId="urn:microsoft.com/office/officeart/2005/8/layout/orgChart1"/>
    <dgm:cxn modelId="{BF42CCF8-A852-4E6B-AA64-9898BC5C3893}" type="presParOf" srcId="{6276F177-A9F5-4E8F-AD3B-B04DB8D7D661}" destId="{02E97608-F424-414A-9D7E-2EC2DFE820BA}" srcOrd="1" destOrd="0" presId="urn:microsoft.com/office/officeart/2005/8/layout/orgChart1"/>
    <dgm:cxn modelId="{2F03E682-721D-450C-BF54-A6216A3059ED}" type="presParOf" srcId="{02E97608-F424-414A-9D7E-2EC2DFE820BA}" destId="{0EA7CA2E-D664-4AC3-B941-2B2C14BC6784}" srcOrd="0" destOrd="0" presId="urn:microsoft.com/office/officeart/2005/8/layout/orgChart1"/>
    <dgm:cxn modelId="{4DBA9A69-EE15-48E1-94E6-06A3E86978A0}" type="presParOf" srcId="{02E97608-F424-414A-9D7E-2EC2DFE820BA}" destId="{659FF0CB-8664-428A-83BC-607D43235F50}" srcOrd="1" destOrd="0" presId="urn:microsoft.com/office/officeart/2005/8/layout/orgChart1"/>
    <dgm:cxn modelId="{08AAC766-3D6F-450B-93FB-2286B378A114}" type="presParOf" srcId="{659FF0CB-8664-428A-83BC-607D43235F50}" destId="{884B19B2-E323-4D19-A65D-840977F19578}" srcOrd="0" destOrd="0" presId="urn:microsoft.com/office/officeart/2005/8/layout/orgChart1"/>
    <dgm:cxn modelId="{C0777D21-D2D0-44E9-8A8F-DD62E0EA0953}" type="presParOf" srcId="{884B19B2-E323-4D19-A65D-840977F19578}" destId="{148D9066-0934-4E51-B92B-1704F4A43C00}" srcOrd="0" destOrd="0" presId="urn:microsoft.com/office/officeart/2005/8/layout/orgChart1"/>
    <dgm:cxn modelId="{E8A55BFF-6CDB-49CB-94EE-643D7A63945A}" type="presParOf" srcId="{884B19B2-E323-4D19-A65D-840977F19578}" destId="{AD360FD5-AA76-4941-94B5-9F06BF063A20}" srcOrd="1" destOrd="0" presId="urn:microsoft.com/office/officeart/2005/8/layout/orgChart1"/>
    <dgm:cxn modelId="{A3BAC416-8FE5-470C-8528-5411F04B8945}" type="presParOf" srcId="{659FF0CB-8664-428A-83BC-607D43235F50}" destId="{5E61B6F9-D103-482D-9390-56AD1E0F1991}" srcOrd="1" destOrd="0" presId="urn:microsoft.com/office/officeart/2005/8/layout/orgChart1"/>
    <dgm:cxn modelId="{83996367-3C80-4E65-B741-40A636ECA09B}" type="presParOf" srcId="{659FF0CB-8664-428A-83BC-607D43235F50}" destId="{3CF37E99-8D2E-4747-9D52-839A67779130}" srcOrd="2" destOrd="0" presId="urn:microsoft.com/office/officeart/2005/8/layout/orgChart1"/>
    <dgm:cxn modelId="{9D2B3706-E214-4892-8996-BFCAC2A29B6D}" type="presParOf" srcId="{6276F177-A9F5-4E8F-AD3B-B04DB8D7D661}" destId="{5AA21189-5542-423F-AE6A-D6D1B4319388}" srcOrd="2" destOrd="0" presId="urn:microsoft.com/office/officeart/2005/8/layout/orgChart1"/>
    <dgm:cxn modelId="{2D760F38-1AC9-4F4F-8472-C0A929C8CC9C}" type="presParOf" srcId="{BA41E1BA-4309-49E4-93FD-04BB03AAF7C1}" destId="{2AE0D6D1-DA92-47EB-BF00-191A83519D6F}" srcOrd="4" destOrd="0" presId="urn:microsoft.com/office/officeart/2005/8/layout/orgChart1"/>
    <dgm:cxn modelId="{C8972131-2BD2-4F30-A8DE-0A7FD0CA0865}" type="presParOf" srcId="{BA41E1BA-4309-49E4-93FD-04BB03AAF7C1}" destId="{701FF549-8D7E-46B0-BEA8-38D91239F6F2}" srcOrd="5" destOrd="0" presId="urn:microsoft.com/office/officeart/2005/8/layout/orgChart1"/>
    <dgm:cxn modelId="{7383C4F4-1EB2-4DCA-A4C8-FC1DFAC1CCD4}" type="presParOf" srcId="{701FF549-8D7E-46B0-BEA8-38D91239F6F2}" destId="{82B1F2D0-FAEC-453C-A3D5-89DC4E0D66C0}" srcOrd="0" destOrd="0" presId="urn:microsoft.com/office/officeart/2005/8/layout/orgChart1"/>
    <dgm:cxn modelId="{08029A6B-26FA-4E34-81D6-EAE275F3776D}" type="presParOf" srcId="{82B1F2D0-FAEC-453C-A3D5-89DC4E0D66C0}" destId="{E37DADBE-A019-43BB-8A0B-A48E6CC8C1A2}" srcOrd="0" destOrd="0" presId="urn:microsoft.com/office/officeart/2005/8/layout/orgChart1"/>
    <dgm:cxn modelId="{AA47CAFF-DF98-4FBA-BA0E-E93D31790645}" type="presParOf" srcId="{82B1F2D0-FAEC-453C-A3D5-89DC4E0D66C0}" destId="{0A119724-DC68-4981-9A9C-AA275119CEDF}" srcOrd="1" destOrd="0" presId="urn:microsoft.com/office/officeart/2005/8/layout/orgChart1"/>
    <dgm:cxn modelId="{AF621A07-237E-45D3-BFD9-ECFB28429ADE}" type="presParOf" srcId="{701FF549-8D7E-46B0-BEA8-38D91239F6F2}" destId="{F3F429DC-655C-490E-ACA9-192A898D9A7C}" srcOrd="1" destOrd="0" presId="urn:microsoft.com/office/officeart/2005/8/layout/orgChart1"/>
    <dgm:cxn modelId="{37A221DB-09E7-46FD-90B1-C332E8A5DA2F}" type="presParOf" srcId="{F3F429DC-655C-490E-ACA9-192A898D9A7C}" destId="{92CCBB62-3166-4139-9099-81CF1F98399C}" srcOrd="0" destOrd="0" presId="urn:microsoft.com/office/officeart/2005/8/layout/orgChart1"/>
    <dgm:cxn modelId="{39288536-1B9B-4908-94E9-24B247D30AC0}" type="presParOf" srcId="{F3F429DC-655C-490E-ACA9-192A898D9A7C}" destId="{4D34823E-9C9A-4B4B-B07A-7D4FE0D1C169}" srcOrd="1" destOrd="0" presId="urn:microsoft.com/office/officeart/2005/8/layout/orgChart1"/>
    <dgm:cxn modelId="{65104956-C0ED-4208-9A71-CD21F195F440}" type="presParOf" srcId="{4D34823E-9C9A-4B4B-B07A-7D4FE0D1C169}" destId="{D2E87003-A908-476D-A520-DE5922834370}" srcOrd="0" destOrd="0" presId="urn:microsoft.com/office/officeart/2005/8/layout/orgChart1"/>
    <dgm:cxn modelId="{9BA575EE-D017-4457-854E-30EA0224F410}" type="presParOf" srcId="{D2E87003-A908-476D-A520-DE5922834370}" destId="{95FF6CB2-DBC8-4B10-A018-47573CB786E8}" srcOrd="0" destOrd="0" presId="urn:microsoft.com/office/officeart/2005/8/layout/orgChart1"/>
    <dgm:cxn modelId="{DA2B57FC-0CC1-4EB0-8993-2FB84396539D}" type="presParOf" srcId="{D2E87003-A908-476D-A520-DE5922834370}" destId="{285F64DB-3860-47BF-8702-B4C0678B933C}" srcOrd="1" destOrd="0" presId="urn:microsoft.com/office/officeart/2005/8/layout/orgChart1"/>
    <dgm:cxn modelId="{DF5443A5-5900-49BF-B413-1529868A5D3A}" type="presParOf" srcId="{4D34823E-9C9A-4B4B-B07A-7D4FE0D1C169}" destId="{EDD42297-34C2-49D3-AA1E-3317BD41757C}" srcOrd="1" destOrd="0" presId="urn:microsoft.com/office/officeart/2005/8/layout/orgChart1"/>
    <dgm:cxn modelId="{81607F9A-1263-447A-8A48-1296961F97DF}" type="presParOf" srcId="{4D34823E-9C9A-4B4B-B07A-7D4FE0D1C169}" destId="{F408B96C-2E06-45CF-B03E-9254BEF14BFF}" srcOrd="2" destOrd="0" presId="urn:microsoft.com/office/officeart/2005/8/layout/orgChart1"/>
    <dgm:cxn modelId="{B0820966-70A6-4462-9AFD-CBA8DA583E4B}" type="presParOf" srcId="{701FF549-8D7E-46B0-BEA8-38D91239F6F2}" destId="{A6D7B0B8-538A-4A82-A0DC-74EAA485AF76}" srcOrd="2" destOrd="0" presId="urn:microsoft.com/office/officeart/2005/8/layout/orgChart1"/>
    <dgm:cxn modelId="{31AF077E-3306-4D31-8CB6-06AE7CA1A0A4}" type="presParOf" srcId="{3720D6C7-C6ED-4A11-8849-E17B28018DA5}" destId="{3612CB22-4BC0-48CE-921E-8A7B8C57A035}" srcOrd="2" destOrd="0" presId="urn:microsoft.com/office/officeart/2005/8/layout/orgChart1"/>
    <dgm:cxn modelId="{1179677E-AB50-461C-853F-65394AA94B20}" type="presParOf" srcId="{A8C635AA-5457-441F-ADCF-B390A4F59B9B}" destId="{D19E8264-7E37-4D6A-9DE3-160A78671E1B}" srcOrd="4" destOrd="0" presId="urn:microsoft.com/office/officeart/2005/8/layout/orgChart1"/>
    <dgm:cxn modelId="{DEC74D2D-DB5A-49BC-9040-F2C13266DF50}" type="presParOf" srcId="{A8C635AA-5457-441F-ADCF-B390A4F59B9B}" destId="{D2BC1B69-3EFF-41C7-B954-9A15D6E9CD6C}" srcOrd="5" destOrd="0" presId="urn:microsoft.com/office/officeart/2005/8/layout/orgChart1"/>
    <dgm:cxn modelId="{0C71AE86-44B1-49D6-BB2C-B7E95A713079}" type="presParOf" srcId="{D2BC1B69-3EFF-41C7-B954-9A15D6E9CD6C}" destId="{34F0110A-43DC-42C1-81B3-EEED685D8A09}" srcOrd="0" destOrd="0" presId="urn:microsoft.com/office/officeart/2005/8/layout/orgChart1"/>
    <dgm:cxn modelId="{08C376B2-239C-4D7F-9612-F58C2A6385C8}" type="presParOf" srcId="{34F0110A-43DC-42C1-81B3-EEED685D8A09}" destId="{540E439D-92B9-4CD5-BDD7-6DE39E8AF08B}" srcOrd="0" destOrd="0" presId="urn:microsoft.com/office/officeart/2005/8/layout/orgChart1"/>
    <dgm:cxn modelId="{1D71F38A-6F82-4706-91C7-2CBCCC07A2FA}" type="presParOf" srcId="{34F0110A-43DC-42C1-81B3-EEED685D8A09}" destId="{5D41782A-5472-468B-921B-2BA3C108BB71}" srcOrd="1" destOrd="0" presId="urn:microsoft.com/office/officeart/2005/8/layout/orgChart1"/>
    <dgm:cxn modelId="{22AB4E9D-26F6-477E-8665-CC8BD2262D24}" type="presParOf" srcId="{D2BC1B69-3EFF-41C7-B954-9A15D6E9CD6C}" destId="{A3F09D8D-44C0-4A14-8650-7E797FFEEC68}" srcOrd="1" destOrd="0" presId="urn:microsoft.com/office/officeart/2005/8/layout/orgChart1"/>
    <dgm:cxn modelId="{E1FC8E6A-EA92-4530-AFD8-156EA015E86D}" type="presParOf" srcId="{A3F09D8D-44C0-4A14-8650-7E797FFEEC68}" destId="{52406F34-A650-414E-9A58-414D66B90E6E}" srcOrd="0" destOrd="0" presId="urn:microsoft.com/office/officeart/2005/8/layout/orgChart1"/>
    <dgm:cxn modelId="{A3CD3E81-FF12-46D1-9E9A-6232986608EB}" type="presParOf" srcId="{A3F09D8D-44C0-4A14-8650-7E797FFEEC68}" destId="{50B2D378-67AA-400E-BD2E-069D5BB047C9}" srcOrd="1" destOrd="0" presId="urn:microsoft.com/office/officeart/2005/8/layout/orgChart1"/>
    <dgm:cxn modelId="{80FACAAD-2F80-4B8C-9E5F-051DC005B28E}" type="presParOf" srcId="{50B2D378-67AA-400E-BD2E-069D5BB047C9}" destId="{C7248E78-ECC1-4508-9B23-EC478AF049DF}" srcOrd="0" destOrd="0" presId="urn:microsoft.com/office/officeart/2005/8/layout/orgChart1"/>
    <dgm:cxn modelId="{42BF8274-D298-46ED-9E30-60C28114E742}" type="presParOf" srcId="{C7248E78-ECC1-4508-9B23-EC478AF049DF}" destId="{1671D523-9CAD-480A-AC8A-7F91B8AB5861}" srcOrd="0" destOrd="0" presId="urn:microsoft.com/office/officeart/2005/8/layout/orgChart1"/>
    <dgm:cxn modelId="{69429DF7-09E6-44C2-BF31-25B5A4E6E881}" type="presParOf" srcId="{C7248E78-ECC1-4508-9B23-EC478AF049DF}" destId="{692809FD-C4A7-46B7-8732-CD22B4D3FCE3}" srcOrd="1" destOrd="0" presId="urn:microsoft.com/office/officeart/2005/8/layout/orgChart1"/>
    <dgm:cxn modelId="{DA0C24C8-97D1-4600-8204-E019C5E7F549}" type="presParOf" srcId="{50B2D378-67AA-400E-BD2E-069D5BB047C9}" destId="{BB946075-2E54-478A-811E-D8EEC6D44BD4}" srcOrd="1" destOrd="0" presId="urn:microsoft.com/office/officeart/2005/8/layout/orgChart1"/>
    <dgm:cxn modelId="{C7F1EBFF-CF0E-48E7-8126-0C6FCC7A07E3}" type="presParOf" srcId="{BB946075-2E54-478A-811E-D8EEC6D44BD4}" destId="{C195C353-8819-42CB-9729-A29BEDC93710}" srcOrd="0" destOrd="0" presId="urn:microsoft.com/office/officeart/2005/8/layout/orgChart1"/>
    <dgm:cxn modelId="{C94D75FE-75A9-4FF2-AA73-F43FC79C85B6}" type="presParOf" srcId="{BB946075-2E54-478A-811E-D8EEC6D44BD4}" destId="{1B6DB014-F064-4AD0-82B0-8DAA8FD02BDD}" srcOrd="1" destOrd="0" presId="urn:microsoft.com/office/officeart/2005/8/layout/orgChart1"/>
    <dgm:cxn modelId="{BA6B35A6-D204-4B29-90DC-7F56CCA4DCA4}" type="presParOf" srcId="{1B6DB014-F064-4AD0-82B0-8DAA8FD02BDD}" destId="{4B41506F-E5FB-40F6-ABC2-6C3FFD07811B}" srcOrd="0" destOrd="0" presId="urn:microsoft.com/office/officeart/2005/8/layout/orgChart1"/>
    <dgm:cxn modelId="{6CA08EB2-1424-46A8-AB63-D91290183CF2}" type="presParOf" srcId="{4B41506F-E5FB-40F6-ABC2-6C3FFD07811B}" destId="{D4FCB553-BEC2-4585-96E6-0A3AF0CA4B71}" srcOrd="0" destOrd="0" presId="urn:microsoft.com/office/officeart/2005/8/layout/orgChart1"/>
    <dgm:cxn modelId="{FA1E6EB6-CCE6-4C57-8C93-1185EC0DE8E8}" type="presParOf" srcId="{4B41506F-E5FB-40F6-ABC2-6C3FFD07811B}" destId="{A7F64797-9C45-413F-A847-48653B41C297}" srcOrd="1" destOrd="0" presId="urn:microsoft.com/office/officeart/2005/8/layout/orgChart1"/>
    <dgm:cxn modelId="{29EF05EE-5A82-4EAE-9E8F-0F92A90C2AEB}" type="presParOf" srcId="{1B6DB014-F064-4AD0-82B0-8DAA8FD02BDD}" destId="{E2766B98-E1D8-448F-8195-5EB532D29DFB}" srcOrd="1" destOrd="0" presId="urn:microsoft.com/office/officeart/2005/8/layout/orgChart1"/>
    <dgm:cxn modelId="{62E327F1-391B-4102-BBAE-5A69B1808D28}" type="presParOf" srcId="{1B6DB014-F064-4AD0-82B0-8DAA8FD02BDD}" destId="{5B456FF0-5B0F-4900-98EE-6DC35106E50B}" srcOrd="2" destOrd="0" presId="urn:microsoft.com/office/officeart/2005/8/layout/orgChart1"/>
    <dgm:cxn modelId="{6A2690A7-E92C-472E-9A82-2A12159D70A3}" type="presParOf" srcId="{50B2D378-67AA-400E-BD2E-069D5BB047C9}" destId="{E932E92B-AC23-4437-BC5B-70D5B1CF86B3}" srcOrd="2" destOrd="0" presId="urn:microsoft.com/office/officeart/2005/8/layout/orgChart1"/>
    <dgm:cxn modelId="{323DFE00-598C-4224-AA1D-89894BD3DFB2}" type="presParOf" srcId="{A3F09D8D-44C0-4A14-8650-7E797FFEEC68}" destId="{7CB4B45F-8D30-4772-9DCD-4F5CA2D49E80}" srcOrd="2" destOrd="0" presId="urn:microsoft.com/office/officeart/2005/8/layout/orgChart1"/>
    <dgm:cxn modelId="{00052C47-7FB0-4FF9-A2D6-1B5255BB30F1}" type="presParOf" srcId="{A3F09D8D-44C0-4A14-8650-7E797FFEEC68}" destId="{D5E6AD29-261A-4585-8A68-DED1BD57AC60}" srcOrd="3" destOrd="0" presId="urn:microsoft.com/office/officeart/2005/8/layout/orgChart1"/>
    <dgm:cxn modelId="{FC6DF69A-8CD1-45D1-862E-9DD682D36499}" type="presParOf" srcId="{D5E6AD29-261A-4585-8A68-DED1BD57AC60}" destId="{E529CA8E-F816-4059-92E7-40593698E472}" srcOrd="0" destOrd="0" presId="urn:microsoft.com/office/officeart/2005/8/layout/orgChart1"/>
    <dgm:cxn modelId="{D8D571AA-8FD5-4F85-B727-64F065134D3A}" type="presParOf" srcId="{E529CA8E-F816-4059-92E7-40593698E472}" destId="{C7B297A9-3524-428F-8672-D42A2AB414D5}" srcOrd="0" destOrd="0" presId="urn:microsoft.com/office/officeart/2005/8/layout/orgChart1"/>
    <dgm:cxn modelId="{DD2D201F-713E-4D44-B50B-6280E07E8D3E}" type="presParOf" srcId="{E529CA8E-F816-4059-92E7-40593698E472}" destId="{B3E73922-11AE-4314-A895-75A032D4BDC1}" srcOrd="1" destOrd="0" presId="urn:microsoft.com/office/officeart/2005/8/layout/orgChart1"/>
    <dgm:cxn modelId="{AE714AE6-C52A-4244-BC72-FAAFF71BD1BC}" type="presParOf" srcId="{D5E6AD29-261A-4585-8A68-DED1BD57AC60}" destId="{3209447B-30B5-4F6F-8F08-6CAFDE11D31B}" srcOrd="1" destOrd="0" presId="urn:microsoft.com/office/officeart/2005/8/layout/orgChart1"/>
    <dgm:cxn modelId="{39215F9C-7774-48A3-92CF-CB24A4C03EA8}" type="presParOf" srcId="{3209447B-30B5-4F6F-8F08-6CAFDE11D31B}" destId="{FAF3427A-33AF-47DD-B3DB-9F5E2DC4707E}" srcOrd="0" destOrd="0" presId="urn:microsoft.com/office/officeart/2005/8/layout/orgChart1"/>
    <dgm:cxn modelId="{6778A981-3529-49FD-A49B-7BD580800ACD}" type="presParOf" srcId="{3209447B-30B5-4F6F-8F08-6CAFDE11D31B}" destId="{A9384EDF-1B76-405A-A3A0-4FA081E7F5CE}" srcOrd="1" destOrd="0" presId="urn:microsoft.com/office/officeart/2005/8/layout/orgChart1"/>
    <dgm:cxn modelId="{3B78AA1A-EA87-4CAF-B79D-19DDFF05C390}" type="presParOf" srcId="{A9384EDF-1B76-405A-A3A0-4FA081E7F5CE}" destId="{C05F0D39-296C-456B-A180-14C1240F5437}" srcOrd="0" destOrd="0" presId="urn:microsoft.com/office/officeart/2005/8/layout/orgChart1"/>
    <dgm:cxn modelId="{25C37528-B0C0-40DD-837C-6AC792B7A02B}" type="presParOf" srcId="{C05F0D39-296C-456B-A180-14C1240F5437}" destId="{907095E6-BC99-460F-B470-EC53503CF932}" srcOrd="0" destOrd="0" presId="urn:microsoft.com/office/officeart/2005/8/layout/orgChart1"/>
    <dgm:cxn modelId="{756F622D-072C-47F8-9653-4C45F8422A30}" type="presParOf" srcId="{C05F0D39-296C-456B-A180-14C1240F5437}" destId="{B8BBF1EF-5B37-4C31-A4A8-DB6146105F02}" srcOrd="1" destOrd="0" presId="urn:microsoft.com/office/officeart/2005/8/layout/orgChart1"/>
    <dgm:cxn modelId="{3D0EBCAE-118A-4439-BFD7-CCE08562E282}" type="presParOf" srcId="{A9384EDF-1B76-405A-A3A0-4FA081E7F5CE}" destId="{6C857124-4457-4AD7-B478-208413556D40}" srcOrd="1" destOrd="0" presId="urn:microsoft.com/office/officeart/2005/8/layout/orgChart1"/>
    <dgm:cxn modelId="{754C9C9B-873A-46C4-9513-E553083115F9}" type="presParOf" srcId="{A9384EDF-1B76-405A-A3A0-4FA081E7F5CE}" destId="{6C09E1EE-99B8-4C31-83E1-4BC49A7D7A7F}" srcOrd="2" destOrd="0" presId="urn:microsoft.com/office/officeart/2005/8/layout/orgChart1"/>
    <dgm:cxn modelId="{7A1878E1-2F4A-4431-A2B5-1C4E0E544F91}" type="presParOf" srcId="{D5E6AD29-261A-4585-8A68-DED1BD57AC60}" destId="{CDDF3E5E-A671-447D-9156-D69B4D3B9F89}" srcOrd="2" destOrd="0" presId="urn:microsoft.com/office/officeart/2005/8/layout/orgChart1"/>
    <dgm:cxn modelId="{CBA0E355-3EE8-4ABF-9F19-C518B88DD645}" type="presParOf" srcId="{A3F09D8D-44C0-4A14-8650-7E797FFEEC68}" destId="{04251AA8-D5A9-46CF-91C4-A0E60CFDC83A}" srcOrd="4" destOrd="0" presId="urn:microsoft.com/office/officeart/2005/8/layout/orgChart1"/>
    <dgm:cxn modelId="{F08F9C42-C3FE-4C1D-BB28-1CD45B70AF2C}" type="presParOf" srcId="{A3F09D8D-44C0-4A14-8650-7E797FFEEC68}" destId="{7D66E913-663C-4F56-A79E-1E8E105CA538}" srcOrd="5" destOrd="0" presId="urn:microsoft.com/office/officeart/2005/8/layout/orgChart1"/>
    <dgm:cxn modelId="{01A1BD89-C891-42FB-98E5-FB3F6F5654C9}" type="presParOf" srcId="{7D66E913-663C-4F56-A79E-1E8E105CA538}" destId="{1E9BFCCE-32CA-4F9F-B821-0EA89FBB3D80}" srcOrd="0" destOrd="0" presId="urn:microsoft.com/office/officeart/2005/8/layout/orgChart1"/>
    <dgm:cxn modelId="{677B6DB8-B26C-4FBE-A79F-8E61B9FE5CD0}" type="presParOf" srcId="{1E9BFCCE-32CA-4F9F-B821-0EA89FBB3D80}" destId="{D5720053-7B59-4838-9537-CB25B40AAE47}" srcOrd="0" destOrd="0" presId="urn:microsoft.com/office/officeart/2005/8/layout/orgChart1"/>
    <dgm:cxn modelId="{00CEF0E8-2267-4C73-8C7A-425876B4DB0E}" type="presParOf" srcId="{1E9BFCCE-32CA-4F9F-B821-0EA89FBB3D80}" destId="{221290B8-F62A-44C8-8721-8321CA09FFAC}" srcOrd="1" destOrd="0" presId="urn:microsoft.com/office/officeart/2005/8/layout/orgChart1"/>
    <dgm:cxn modelId="{92B9F62A-D555-4F10-AAFE-E3D580283F74}" type="presParOf" srcId="{7D66E913-663C-4F56-A79E-1E8E105CA538}" destId="{BCDEC4A8-F24E-45AB-9379-BB0D88A217E2}" srcOrd="1" destOrd="0" presId="urn:microsoft.com/office/officeart/2005/8/layout/orgChart1"/>
    <dgm:cxn modelId="{C8099EB1-A496-4F5A-A715-8395FF411CFD}" type="presParOf" srcId="{BCDEC4A8-F24E-45AB-9379-BB0D88A217E2}" destId="{C162B912-CF15-4482-BAC1-E3DA7FF9848D}" srcOrd="0" destOrd="0" presId="urn:microsoft.com/office/officeart/2005/8/layout/orgChart1"/>
    <dgm:cxn modelId="{CF4D1FEB-5FCD-44D1-91B9-16BE7D77FF18}" type="presParOf" srcId="{BCDEC4A8-F24E-45AB-9379-BB0D88A217E2}" destId="{F245FFC0-C40C-47EA-8DF0-7A2AEA61AAC2}" srcOrd="1" destOrd="0" presId="urn:microsoft.com/office/officeart/2005/8/layout/orgChart1"/>
    <dgm:cxn modelId="{5CAB60D5-0D90-4782-9689-EEF5FCF3CC52}" type="presParOf" srcId="{F245FFC0-C40C-47EA-8DF0-7A2AEA61AAC2}" destId="{901371E2-A99B-4ED9-9987-CF37BC437710}" srcOrd="0" destOrd="0" presId="urn:microsoft.com/office/officeart/2005/8/layout/orgChart1"/>
    <dgm:cxn modelId="{794694FE-507E-4C6D-B2B3-473F38BF2F3D}" type="presParOf" srcId="{901371E2-A99B-4ED9-9987-CF37BC437710}" destId="{AFF6EA82-4A1F-453D-A017-22E702549F51}" srcOrd="0" destOrd="0" presId="urn:microsoft.com/office/officeart/2005/8/layout/orgChart1"/>
    <dgm:cxn modelId="{B927BACD-44FA-4F31-A928-31F4C5B52A69}" type="presParOf" srcId="{901371E2-A99B-4ED9-9987-CF37BC437710}" destId="{DC8A5F38-240B-41EA-BBFF-C307C7152ED9}" srcOrd="1" destOrd="0" presId="urn:microsoft.com/office/officeart/2005/8/layout/orgChart1"/>
    <dgm:cxn modelId="{34700187-9647-4C78-BBA3-78182B3FB253}" type="presParOf" srcId="{F245FFC0-C40C-47EA-8DF0-7A2AEA61AAC2}" destId="{19F77A47-1219-49F5-BB87-5B490805A8E1}" srcOrd="1" destOrd="0" presId="urn:microsoft.com/office/officeart/2005/8/layout/orgChart1"/>
    <dgm:cxn modelId="{7FCD072A-42E0-4F0C-A0D1-F0401EF9AF99}" type="presParOf" srcId="{F245FFC0-C40C-47EA-8DF0-7A2AEA61AAC2}" destId="{C3C5A252-361E-43D7-84AC-D56581332B8B}" srcOrd="2" destOrd="0" presId="urn:microsoft.com/office/officeart/2005/8/layout/orgChart1"/>
    <dgm:cxn modelId="{77D2F72B-D57C-4C9B-B353-BAFE30EF7927}" type="presParOf" srcId="{7D66E913-663C-4F56-A79E-1E8E105CA538}" destId="{316F0A9D-1E40-464C-893F-0A872F2F35AE}" srcOrd="2" destOrd="0" presId="urn:microsoft.com/office/officeart/2005/8/layout/orgChart1"/>
    <dgm:cxn modelId="{9915DD66-006E-40A0-88C1-C2A4F1E7ED27}" type="presParOf" srcId="{D2BC1B69-3EFF-41C7-B954-9A15D6E9CD6C}" destId="{D5EB2FF6-DDFC-4A55-8224-E9EA72725DA7}" srcOrd="2" destOrd="0" presId="urn:microsoft.com/office/officeart/2005/8/layout/orgChart1"/>
    <dgm:cxn modelId="{2D3DAABB-D926-4885-91C6-11B04FAD4106}" type="presParOf" srcId="{B9A813CE-3D0B-40DC-9A71-0FDE6E448177}" destId="{95685F00-A0E8-4A3C-96FE-211BFDEFEAF2}" srcOrd="2" destOrd="0" presId="urn:microsoft.com/office/officeart/2005/8/layout/orgChart1"/>
    <dgm:cxn modelId="{86C128E9-9C6E-4468-97D0-5DC4BEDD0DBE}" type="presParOf" srcId="{5558B250-6A92-4BA8-9100-88B0CE66F62F}" destId="{1A677AB0-3728-4022-8781-CF241711A79E}" srcOrd="2" destOrd="0" presId="urn:microsoft.com/office/officeart/2005/8/layout/orgChart1"/>
    <dgm:cxn modelId="{578AB9E2-0CEB-4B9E-8DBE-99A125AB1E3B}" type="presParOf" srcId="{A862BD96-A9C9-4F4E-BE16-257FD7FAFDC1}" destId="{77881653-192A-424D-A098-5C11D5F0C581}" srcOrd="2" destOrd="0" presId="urn:microsoft.com/office/officeart/2005/8/layout/orgChart1"/>
    <dgm:cxn modelId="{98796757-30E7-43F2-8EB2-3743C20D0F3D}" type="presParOf" srcId="{77881653-192A-424D-A098-5C11D5F0C581}" destId="{F649F926-CE09-4D2D-AB84-4E870DF98B61}" srcOrd="0" destOrd="0" presId="urn:microsoft.com/office/officeart/2005/8/layout/orgChart1"/>
    <dgm:cxn modelId="{9E69E5B5-CDB6-4930-B37E-650B198D8ED9}" type="presParOf" srcId="{77881653-192A-424D-A098-5C11D5F0C581}" destId="{FD776D58-301B-436E-94E1-7360FC4BAD41}" srcOrd="1" destOrd="0" presId="urn:microsoft.com/office/officeart/2005/8/layout/orgChart1"/>
    <dgm:cxn modelId="{A6DE28DC-0D89-411B-9F87-77C430E20ABA}" type="presParOf" srcId="{FD776D58-301B-436E-94E1-7360FC4BAD41}" destId="{FDB52664-1A6A-40A9-ADEC-CB985BFBC266}" srcOrd="0" destOrd="0" presId="urn:microsoft.com/office/officeart/2005/8/layout/orgChart1"/>
    <dgm:cxn modelId="{A60CFE04-6640-4773-B4B0-38D1DCA43B9F}" type="presParOf" srcId="{FDB52664-1A6A-40A9-ADEC-CB985BFBC266}" destId="{279521B6-AA38-4A2B-A345-9E6E968F089D}" srcOrd="0" destOrd="0" presId="urn:microsoft.com/office/officeart/2005/8/layout/orgChart1"/>
    <dgm:cxn modelId="{1B76C5ED-ED6B-40F3-B92F-CE147CEB030A}" type="presParOf" srcId="{FDB52664-1A6A-40A9-ADEC-CB985BFBC266}" destId="{5FE006CA-DCC5-4569-BC3E-EEA84301361B}" srcOrd="1" destOrd="0" presId="urn:microsoft.com/office/officeart/2005/8/layout/orgChart1"/>
    <dgm:cxn modelId="{7B9F10EF-1DA2-43B1-BB7C-C0A28C3BC53F}" type="presParOf" srcId="{FD776D58-301B-436E-94E1-7360FC4BAD41}" destId="{6C57FFF6-5EFC-4FE3-84F2-6D49191D2F3B}" srcOrd="1" destOrd="0" presId="urn:microsoft.com/office/officeart/2005/8/layout/orgChart1"/>
    <dgm:cxn modelId="{EF09F1BB-1EA3-4FDB-AD65-34E0333A6AF7}" type="presParOf" srcId="{FD776D58-301B-436E-94E1-7360FC4BAD41}" destId="{0B51FC9E-2E7E-4B32-A253-A5BBB5B82689}" srcOrd="2" destOrd="0" presId="urn:microsoft.com/office/officeart/2005/8/layout/orgChart1"/>
    <dgm:cxn modelId="{BA96BE59-4DFC-46DF-8374-5CA2AE386246}" type="presParOf" srcId="{77881653-192A-424D-A098-5C11D5F0C581}" destId="{DB517435-C5C5-445C-9BFA-8A8486808355}" srcOrd="2" destOrd="0" presId="urn:microsoft.com/office/officeart/2005/8/layout/orgChart1"/>
    <dgm:cxn modelId="{BB677FEA-DD50-40F9-B4EF-31D58DFE9FE7}" type="presParOf" srcId="{77881653-192A-424D-A098-5C11D5F0C581}" destId="{F31E27B9-00D4-4C93-B01B-37F1FD221CF1}" srcOrd="3" destOrd="0" presId="urn:microsoft.com/office/officeart/2005/8/layout/orgChart1"/>
    <dgm:cxn modelId="{8C75FBEF-90CE-4A1C-B5DB-E91A6C4FC2C8}" type="presParOf" srcId="{F31E27B9-00D4-4C93-B01B-37F1FD221CF1}" destId="{DD3E9851-F05C-4DFE-B129-5D612F7EF110}" srcOrd="0" destOrd="0" presId="urn:microsoft.com/office/officeart/2005/8/layout/orgChart1"/>
    <dgm:cxn modelId="{34BEC072-4E37-453A-AB69-5A68A65F88E1}" type="presParOf" srcId="{DD3E9851-F05C-4DFE-B129-5D612F7EF110}" destId="{FA2D8503-D6BD-49C0-85DD-8E260CCF5961}" srcOrd="0" destOrd="0" presId="urn:microsoft.com/office/officeart/2005/8/layout/orgChart1"/>
    <dgm:cxn modelId="{BCE80D16-85B8-4413-8D40-2FB1D9AC4052}" type="presParOf" srcId="{DD3E9851-F05C-4DFE-B129-5D612F7EF110}" destId="{55E17DA8-48BD-4D12-BB04-A6C0D69DAEBC}" srcOrd="1" destOrd="0" presId="urn:microsoft.com/office/officeart/2005/8/layout/orgChart1"/>
    <dgm:cxn modelId="{0EB0A8EB-89BA-4878-960B-F9DE49A4235F}" type="presParOf" srcId="{F31E27B9-00D4-4C93-B01B-37F1FD221CF1}" destId="{E8DC1717-7C57-4224-96DD-55144D1E029C}" srcOrd="1" destOrd="0" presId="urn:microsoft.com/office/officeart/2005/8/layout/orgChart1"/>
    <dgm:cxn modelId="{05FAB719-A5FC-440A-8434-6DDD5A00BBA9}" type="presParOf" srcId="{F31E27B9-00D4-4C93-B01B-37F1FD221CF1}" destId="{F8A37343-C665-4490-AF1A-64061FD4478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17435-C5C5-445C-9BFA-8A8486808355}">
      <dsp:nvSpPr>
        <dsp:cNvPr id="0" name=""/>
        <dsp:cNvSpPr/>
      </dsp:nvSpPr>
      <dsp:spPr>
        <a:xfrm>
          <a:off x="5684560" y="1389701"/>
          <a:ext cx="113897" cy="498977"/>
        </a:xfrm>
        <a:custGeom>
          <a:avLst/>
          <a:gdLst/>
          <a:ahLst/>
          <a:cxnLst/>
          <a:rect l="0" t="0" r="0" b="0"/>
          <a:pathLst>
            <a:path>
              <a:moveTo>
                <a:pt x="113897" y="0"/>
              </a:moveTo>
              <a:lnTo>
                <a:pt x="113897" y="498977"/>
              </a:lnTo>
              <a:lnTo>
                <a:pt x="0" y="49897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9F926-CE09-4D2D-AB84-4E870DF98B61}">
      <dsp:nvSpPr>
        <dsp:cNvPr id="0" name=""/>
        <dsp:cNvSpPr/>
      </dsp:nvSpPr>
      <dsp:spPr>
        <a:xfrm>
          <a:off x="5798457" y="1389701"/>
          <a:ext cx="113897" cy="49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977"/>
              </a:lnTo>
              <a:lnTo>
                <a:pt x="113897" y="49897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2B912-CF15-4482-BAC1-E3DA7FF9848D}">
      <dsp:nvSpPr>
        <dsp:cNvPr id="0" name=""/>
        <dsp:cNvSpPr/>
      </dsp:nvSpPr>
      <dsp:spPr>
        <a:xfrm>
          <a:off x="502627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51AA8-D5A9-46CF-91C4-A0E60CFDC83A}">
      <dsp:nvSpPr>
        <dsp:cNvPr id="0" name=""/>
        <dsp:cNvSpPr/>
      </dsp:nvSpPr>
      <dsp:spPr>
        <a:xfrm>
          <a:off x="548347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1312527" y="0"/>
              </a:moveTo>
              <a:lnTo>
                <a:pt x="1312527" y="113897"/>
              </a:lnTo>
              <a:lnTo>
                <a:pt x="0" y="113897"/>
              </a:lnTo>
              <a:lnTo>
                <a:pt x="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3427A-33AF-47DD-B3DB-9F5E2DC4707E}">
      <dsp:nvSpPr>
        <dsp:cNvPr id="0" name=""/>
        <dsp:cNvSpPr/>
      </dsp:nvSpPr>
      <dsp:spPr>
        <a:xfrm>
          <a:off x="1815155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4B45F-8D30-4772-9DCD-4F5CA2D49E80}">
      <dsp:nvSpPr>
        <dsp:cNvPr id="0" name=""/>
        <dsp:cNvSpPr/>
      </dsp:nvSpPr>
      <dsp:spPr>
        <a:xfrm>
          <a:off x="1815155" y="447034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5C353-8819-42CB-9729-A29BEDC93710}">
      <dsp:nvSpPr>
        <dsp:cNvPr id="0" name=""/>
        <dsp:cNvSpPr/>
      </dsp:nvSpPr>
      <dsp:spPr>
        <a:xfrm>
          <a:off x="3127682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06F34-A650-414E-9A58-414D66B90E6E}">
      <dsp:nvSpPr>
        <dsp:cNvPr id="0" name=""/>
        <dsp:cNvSpPr/>
      </dsp:nvSpPr>
      <dsp:spPr>
        <a:xfrm>
          <a:off x="1860875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97"/>
              </a:lnTo>
              <a:lnTo>
                <a:pt x="1312527" y="113897"/>
              </a:lnTo>
              <a:lnTo>
                <a:pt x="1312527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E8264-7E37-4D6A-9DE3-160A78671E1B}">
      <dsp:nvSpPr>
        <dsp:cNvPr id="0" name=""/>
        <dsp:cNvSpPr/>
      </dsp:nvSpPr>
      <dsp:spPr>
        <a:xfrm>
          <a:off x="1860875" y="3700183"/>
          <a:ext cx="3937582" cy="227794"/>
        </a:xfrm>
        <a:custGeom>
          <a:avLst/>
          <a:gdLst/>
          <a:ahLst/>
          <a:cxnLst/>
          <a:rect l="0" t="0" r="0" b="0"/>
          <a:pathLst>
            <a:path>
              <a:moveTo>
                <a:pt x="3937582" y="0"/>
              </a:moveTo>
              <a:lnTo>
                <a:pt x="3937582" y="113897"/>
              </a:lnTo>
              <a:lnTo>
                <a:pt x="0" y="113897"/>
              </a:lnTo>
              <a:lnTo>
                <a:pt x="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CBB62-3166-4139-9099-81CF1F98399C}">
      <dsp:nvSpPr>
        <dsp:cNvPr id="0" name=""/>
        <dsp:cNvSpPr/>
      </dsp:nvSpPr>
      <dsp:spPr>
        <a:xfrm>
          <a:off x="4440210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0D6D1-DA92-47EB-BF00-191A83519D6F}">
      <dsp:nvSpPr>
        <dsp:cNvPr id="0" name=""/>
        <dsp:cNvSpPr/>
      </dsp:nvSpPr>
      <dsp:spPr>
        <a:xfrm>
          <a:off x="4485930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1312527" y="0"/>
              </a:moveTo>
              <a:lnTo>
                <a:pt x="1312527" y="113897"/>
              </a:lnTo>
              <a:lnTo>
                <a:pt x="0" y="113897"/>
              </a:lnTo>
              <a:lnTo>
                <a:pt x="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7CA2E-D664-4AC3-B941-2B2C14BC6784}">
      <dsp:nvSpPr>
        <dsp:cNvPr id="0" name=""/>
        <dsp:cNvSpPr/>
      </dsp:nvSpPr>
      <dsp:spPr>
        <a:xfrm>
          <a:off x="5752737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3E3EB-C3D6-4CBE-A040-FD0239BAFF2D}">
      <dsp:nvSpPr>
        <dsp:cNvPr id="0" name=""/>
        <dsp:cNvSpPr/>
      </dsp:nvSpPr>
      <dsp:spPr>
        <a:xfrm>
          <a:off x="5752737" y="447034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6A736-FBA2-474E-B400-129BAEA8DB2C}">
      <dsp:nvSpPr>
        <dsp:cNvPr id="0" name=""/>
        <dsp:cNvSpPr/>
      </dsp:nvSpPr>
      <dsp:spPr>
        <a:xfrm>
          <a:off x="7065264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1A485-D31F-4F47-8B2B-83B0D59F73A3}">
      <dsp:nvSpPr>
        <dsp:cNvPr id="0" name=""/>
        <dsp:cNvSpPr/>
      </dsp:nvSpPr>
      <dsp:spPr>
        <a:xfrm>
          <a:off x="5798457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97"/>
              </a:lnTo>
              <a:lnTo>
                <a:pt x="1312527" y="113897"/>
              </a:lnTo>
              <a:lnTo>
                <a:pt x="1312527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B05B4-E1CF-46DE-B10C-2A6C59DE677E}">
      <dsp:nvSpPr>
        <dsp:cNvPr id="0" name=""/>
        <dsp:cNvSpPr/>
      </dsp:nvSpPr>
      <dsp:spPr>
        <a:xfrm>
          <a:off x="5752737" y="3700183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9C9A2-5856-4EC0-8159-C171C896F34A}">
      <dsp:nvSpPr>
        <dsp:cNvPr id="0" name=""/>
        <dsp:cNvSpPr/>
      </dsp:nvSpPr>
      <dsp:spPr>
        <a:xfrm>
          <a:off x="8377792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A1C53-147B-4607-AF22-E40238645098}">
      <dsp:nvSpPr>
        <dsp:cNvPr id="0" name=""/>
        <dsp:cNvSpPr/>
      </dsp:nvSpPr>
      <dsp:spPr>
        <a:xfrm>
          <a:off x="8423512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1312527" y="0"/>
              </a:moveTo>
              <a:lnTo>
                <a:pt x="1312527" y="113897"/>
              </a:lnTo>
              <a:lnTo>
                <a:pt x="0" y="113897"/>
              </a:lnTo>
              <a:lnTo>
                <a:pt x="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BB348-1A69-4803-A373-804FC77A024C}">
      <dsp:nvSpPr>
        <dsp:cNvPr id="0" name=""/>
        <dsp:cNvSpPr/>
      </dsp:nvSpPr>
      <dsp:spPr>
        <a:xfrm>
          <a:off x="9690319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DCE84-A9CC-46DF-8A8B-CCCDDC3E3307}">
      <dsp:nvSpPr>
        <dsp:cNvPr id="0" name=""/>
        <dsp:cNvSpPr/>
      </dsp:nvSpPr>
      <dsp:spPr>
        <a:xfrm>
          <a:off x="9690319" y="447034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80930-6036-490C-A14C-5CA65C3FE02C}">
      <dsp:nvSpPr>
        <dsp:cNvPr id="0" name=""/>
        <dsp:cNvSpPr/>
      </dsp:nvSpPr>
      <dsp:spPr>
        <a:xfrm>
          <a:off x="11002847" y="5240504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0CFCA-4899-4E07-A8D9-26648F9466D3}">
      <dsp:nvSpPr>
        <dsp:cNvPr id="0" name=""/>
        <dsp:cNvSpPr/>
      </dsp:nvSpPr>
      <dsp:spPr>
        <a:xfrm>
          <a:off x="9736039" y="4470344"/>
          <a:ext cx="1312527" cy="22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97"/>
              </a:lnTo>
              <a:lnTo>
                <a:pt x="1312527" y="113897"/>
              </a:lnTo>
              <a:lnTo>
                <a:pt x="1312527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8B5528-4980-4A07-9096-F31D786AE255}">
      <dsp:nvSpPr>
        <dsp:cNvPr id="0" name=""/>
        <dsp:cNvSpPr/>
      </dsp:nvSpPr>
      <dsp:spPr>
        <a:xfrm>
          <a:off x="5798457" y="3700183"/>
          <a:ext cx="3937582" cy="227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97"/>
              </a:lnTo>
              <a:lnTo>
                <a:pt x="3937582" y="113897"/>
              </a:lnTo>
              <a:lnTo>
                <a:pt x="3937582" y="2277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2A4E8-CC55-4D01-9077-486CF570CC70}">
      <dsp:nvSpPr>
        <dsp:cNvPr id="0" name=""/>
        <dsp:cNvSpPr/>
      </dsp:nvSpPr>
      <dsp:spPr>
        <a:xfrm>
          <a:off x="5752737" y="2930022"/>
          <a:ext cx="91440" cy="227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07814-25EA-43BD-8A65-E1CF9393439C}">
      <dsp:nvSpPr>
        <dsp:cNvPr id="0" name=""/>
        <dsp:cNvSpPr/>
      </dsp:nvSpPr>
      <dsp:spPr>
        <a:xfrm>
          <a:off x="5752737" y="1389701"/>
          <a:ext cx="91440" cy="9979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79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E599A-77D1-4421-85B1-BDEED1B92788}">
      <dsp:nvSpPr>
        <dsp:cNvPr id="0" name=""/>
        <dsp:cNvSpPr/>
      </dsp:nvSpPr>
      <dsp:spPr>
        <a:xfrm>
          <a:off x="5256090" y="847334"/>
          <a:ext cx="1084733" cy="542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株主総会</a:t>
          </a:r>
        </a:p>
      </dsp:txBody>
      <dsp:txXfrm>
        <a:off x="5256090" y="847334"/>
        <a:ext cx="1084733" cy="542366"/>
      </dsp:txXfrm>
    </dsp:sp>
    <dsp:sp modelId="{10369621-85B0-44E8-952F-92C5D7DB677A}">
      <dsp:nvSpPr>
        <dsp:cNvPr id="0" name=""/>
        <dsp:cNvSpPr/>
      </dsp:nvSpPr>
      <dsp:spPr>
        <a:xfrm>
          <a:off x="5256090" y="2387655"/>
          <a:ext cx="1084733" cy="5423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取締役会</a:t>
          </a:r>
        </a:p>
      </dsp:txBody>
      <dsp:txXfrm>
        <a:off x="5256090" y="2387655"/>
        <a:ext cx="1084733" cy="542366"/>
      </dsp:txXfrm>
    </dsp:sp>
    <dsp:sp modelId="{5FAAF127-BFA5-4937-9011-D2805F797660}">
      <dsp:nvSpPr>
        <dsp:cNvPr id="0" name=""/>
        <dsp:cNvSpPr/>
      </dsp:nvSpPr>
      <dsp:spPr>
        <a:xfrm>
          <a:off x="5256090" y="3157816"/>
          <a:ext cx="1084733" cy="54236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代表取締役</a:t>
          </a:r>
        </a:p>
      </dsp:txBody>
      <dsp:txXfrm>
        <a:off x="5256090" y="3157816"/>
        <a:ext cx="1084733" cy="542366"/>
      </dsp:txXfrm>
    </dsp:sp>
    <dsp:sp modelId="{FD399E3D-219E-42F5-B8FF-CC9902A034E4}">
      <dsp:nvSpPr>
        <dsp:cNvPr id="0" name=""/>
        <dsp:cNvSpPr/>
      </dsp:nvSpPr>
      <dsp:spPr>
        <a:xfrm>
          <a:off x="9193673" y="3927977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○○部</a:t>
          </a:r>
        </a:p>
      </dsp:txBody>
      <dsp:txXfrm>
        <a:off x="9193673" y="3927977"/>
        <a:ext cx="1084733" cy="542366"/>
      </dsp:txXfrm>
    </dsp:sp>
    <dsp:sp modelId="{0A0ADC82-CCFB-474A-9BCA-71FFFEA9F461}">
      <dsp:nvSpPr>
        <dsp:cNvPr id="0" name=""/>
        <dsp:cNvSpPr/>
      </dsp:nvSpPr>
      <dsp:spPr>
        <a:xfrm>
          <a:off x="10506200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10506200" y="4698138"/>
        <a:ext cx="1084733" cy="542366"/>
      </dsp:txXfrm>
    </dsp:sp>
    <dsp:sp modelId="{4F4E900B-F874-43CB-A5FD-B120AF00614A}">
      <dsp:nvSpPr>
        <dsp:cNvPr id="0" name=""/>
        <dsp:cNvSpPr/>
      </dsp:nvSpPr>
      <dsp:spPr>
        <a:xfrm>
          <a:off x="10506200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10506200" y="5468298"/>
        <a:ext cx="1084733" cy="542366"/>
      </dsp:txXfrm>
    </dsp:sp>
    <dsp:sp modelId="{3BECB624-AFDE-4AE5-8D0A-81418D674A8C}">
      <dsp:nvSpPr>
        <dsp:cNvPr id="0" name=""/>
        <dsp:cNvSpPr/>
      </dsp:nvSpPr>
      <dsp:spPr>
        <a:xfrm>
          <a:off x="9193673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9193673" y="4698138"/>
        <a:ext cx="1084733" cy="542366"/>
      </dsp:txXfrm>
    </dsp:sp>
    <dsp:sp modelId="{9548DF23-F6A6-435E-A3F9-8DE6F5963BF9}">
      <dsp:nvSpPr>
        <dsp:cNvPr id="0" name=""/>
        <dsp:cNvSpPr/>
      </dsp:nvSpPr>
      <dsp:spPr>
        <a:xfrm>
          <a:off x="9193673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9193673" y="5468298"/>
        <a:ext cx="1084733" cy="542366"/>
      </dsp:txXfrm>
    </dsp:sp>
    <dsp:sp modelId="{7CB9619E-A3AD-4DD1-9F00-70E06EB3A73C}">
      <dsp:nvSpPr>
        <dsp:cNvPr id="0" name=""/>
        <dsp:cNvSpPr/>
      </dsp:nvSpPr>
      <dsp:spPr>
        <a:xfrm>
          <a:off x="7881145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7881145" y="4698138"/>
        <a:ext cx="1084733" cy="542366"/>
      </dsp:txXfrm>
    </dsp:sp>
    <dsp:sp modelId="{853A3CCE-D985-40DD-92E4-FC6E652C075B}">
      <dsp:nvSpPr>
        <dsp:cNvPr id="0" name=""/>
        <dsp:cNvSpPr/>
      </dsp:nvSpPr>
      <dsp:spPr>
        <a:xfrm>
          <a:off x="7881145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7881145" y="5468298"/>
        <a:ext cx="1084733" cy="542366"/>
      </dsp:txXfrm>
    </dsp:sp>
    <dsp:sp modelId="{B4EDA86E-9218-448A-8B7B-239BB11D62A0}">
      <dsp:nvSpPr>
        <dsp:cNvPr id="0" name=""/>
        <dsp:cNvSpPr/>
      </dsp:nvSpPr>
      <dsp:spPr>
        <a:xfrm>
          <a:off x="5256090" y="3927977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○○部</a:t>
          </a:r>
        </a:p>
      </dsp:txBody>
      <dsp:txXfrm>
        <a:off x="5256090" y="3927977"/>
        <a:ext cx="1084733" cy="542366"/>
      </dsp:txXfrm>
    </dsp:sp>
    <dsp:sp modelId="{AF5CBF7F-BA80-4EBF-9AED-883C254D117C}">
      <dsp:nvSpPr>
        <dsp:cNvPr id="0" name=""/>
        <dsp:cNvSpPr/>
      </dsp:nvSpPr>
      <dsp:spPr>
        <a:xfrm>
          <a:off x="6568618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6568618" y="4698138"/>
        <a:ext cx="1084733" cy="542366"/>
      </dsp:txXfrm>
    </dsp:sp>
    <dsp:sp modelId="{7A62620B-4AB9-4C3E-BBE3-E4957BEB79AD}">
      <dsp:nvSpPr>
        <dsp:cNvPr id="0" name=""/>
        <dsp:cNvSpPr/>
      </dsp:nvSpPr>
      <dsp:spPr>
        <a:xfrm>
          <a:off x="6568618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6568618" y="5468298"/>
        <a:ext cx="1084733" cy="542366"/>
      </dsp:txXfrm>
    </dsp:sp>
    <dsp:sp modelId="{8D08DDDD-EB2F-4DDB-8104-256C8A12D213}">
      <dsp:nvSpPr>
        <dsp:cNvPr id="0" name=""/>
        <dsp:cNvSpPr/>
      </dsp:nvSpPr>
      <dsp:spPr>
        <a:xfrm>
          <a:off x="5256090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5256090" y="4698138"/>
        <a:ext cx="1084733" cy="542366"/>
      </dsp:txXfrm>
    </dsp:sp>
    <dsp:sp modelId="{148D9066-0934-4E51-B92B-1704F4A43C00}">
      <dsp:nvSpPr>
        <dsp:cNvPr id="0" name=""/>
        <dsp:cNvSpPr/>
      </dsp:nvSpPr>
      <dsp:spPr>
        <a:xfrm>
          <a:off x="5256090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5256090" y="5468298"/>
        <a:ext cx="1084733" cy="542366"/>
      </dsp:txXfrm>
    </dsp:sp>
    <dsp:sp modelId="{E37DADBE-A019-43BB-8A0B-A48E6CC8C1A2}">
      <dsp:nvSpPr>
        <dsp:cNvPr id="0" name=""/>
        <dsp:cNvSpPr/>
      </dsp:nvSpPr>
      <dsp:spPr>
        <a:xfrm>
          <a:off x="3943563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3943563" y="4698138"/>
        <a:ext cx="1084733" cy="542366"/>
      </dsp:txXfrm>
    </dsp:sp>
    <dsp:sp modelId="{95FF6CB2-DBC8-4B10-A018-47573CB786E8}">
      <dsp:nvSpPr>
        <dsp:cNvPr id="0" name=""/>
        <dsp:cNvSpPr/>
      </dsp:nvSpPr>
      <dsp:spPr>
        <a:xfrm>
          <a:off x="3943563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3943563" y="5468298"/>
        <a:ext cx="1084733" cy="542366"/>
      </dsp:txXfrm>
    </dsp:sp>
    <dsp:sp modelId="{540E439D-92B9-4CD5-BDD7-6DE39E8AF08B}">
      <dsp:nvSpPr>
        <dsp:cNvPr id="0" name=""/>
        <dsp:cNvSpPr/>
      </dsp:nvSpPr>
      <dsp:spPr>
        <a:xfrm>
          <a:off x="1318508" y="3927977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○○部</a:t>
          </a:r>
        </a:p>
      </dsp:txBody>
      <dsp:txXfrm>
        <a:off x="1318508" y="3927977"/>
        <a:ext cx="1084733" cy="542366"/>
      </dsp:txXfrm>
    </dsp:sp>
    <dsp:sp modelId="{1671D523-9CAD-480A-AC8A-7F91B8AB5861}">
      <dsp:nvSpPr>
        <dsp:cNvPr id="0" name=""/>
        <dsp:cNvSpPr/>
      </dsp:nvSpPr>
      <dsp:spPr>
        <a:xfrm>
          <a:off x="2631035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2631035" y="4698138"/>
        <a:ext cx="1084733" cy="542366"/>
      </dsp:txXfrm>
    </dsp:sp>
    <dsp:sp modelId="{D4FCB553-BEC2-4585-96E6-0A3AF0CA4B71}">
      <dsp:nvSpPr>
        <dsp:cNvPr id="0" name=""/>
        <dsp:cNvSpPr/>
      </dsp:nvSpPr>
      <dsp:spPr>
        <a:xfrm>
          <a:off x="2631035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2631035" y="5468298"/>
        <a:ext cx="1084733" cy="542366"/>
      </dsp:txXfrm>
    </dsp:sp>
    <dsp:sp modelId="{C7B297A9-3524-428F-8672-D42A2AB414D5}">
      <dsp:nvSpPr>
        <dsp:cNvPr id="0" name=""/>
        <dsp:cNvSpPr/>
      </dsp:nvSpPr>
      <dsp:spPr>
        <a:xfrm>
          <a:off x="1318508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1318508" y="4698138"/>
        <a:ext cx="1084733" cy="542366"/>
      </dsp:txXfrm>
    </dsp:sp>
    <dsp:sp modelId="{907095E6-BC99-460F-B470-EC53503CF932}">
      <dsp:nvSpPr>
        <dsp:cNvPr id="0" name=""/>
        <dsp:cNvSpPr/>
      </dsp:nvSpPr>
      <dsp:spPr>
        <a:xfrm>
          <a:off x="1318508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1318508" y="5468298"/>
        <a:ext cx="1084733" cy="542366"/>
      </dsp:txXfrm>
    </dsp:sp>
    <dsp:sp modelId="{D5720053-7B59-4838-9537-CB25B40AAE47}">
      <dsp:nvSpPr>
        <dsp:cNvPr id="0" name=""/>
        <dsp:cNvSpPr/>
      </dsp:nvSpPr>
      <dsp:spPr>
        <a:xfrm>
          <a:off x="5981" y="469813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5981" y="4698138"/>
        <a:ext cx="1084733" cy="542366"/>
      </dsp:txXfrm>
    </dsp:sp>
    <dsp:sp modelId="{AFF6EA82-4A1F-453D-A017-22E702549F51}">
      <dsp:nvSpPr>
        <dsp:cNvPr id="0" name=""/>
        <dsp:cNvSpPr/>
      </dsp:nvSpPr>
      <dsp:spPr>
        <a:xfrm>
          <a:off x="5981" y="5468298"/>
          <a:ext cx="1084733" cy="5423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600" kern="1200" dirty="0"/>
        </a:p>
      </dsp:txBody>
      <dsp:txXfrm>
        <a:off x="5981" y="5468298"/>
        <a:ext cx="1084733" cy="542366"/>
      </dsp:txXfrm>
    </dsp:sp>
    <dsp:sp modelId="{279521B6-AA38-4A2B-A345-9E6E968F089D}">
      <dsp:nvSpPr>
        <dsp:cNvPr id="0" name=""/>
        <dsp:cNvSpPr/>
      </dsp:nvSpPr>
      <dsp:spPr>
        <a:xfrm>
          <a:off x="5912354" y="1617495"/>
          <a:ext cx="1084733" cy="5423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監査役会</a:t>
          </a:r>
        </a:p>
      </dsp:txBody>
      <dsp:txXfrm>
        <a:off x="5912354" y="1617495"/>
        <a:ext cx="1084733" cy="542366"/>
      </dsp:txXfrm>
    </dsp:sp>
    <dsp:sp modelId="{FA2D8503-D6BD-49C0-85DD-8E260CCF5961}">
      <dsp:nvSpPr>
        <dsp:cNvPr id="0" name=""/>
        <dsp:cNvSpPr/>
      </dsp:nvSpPr>
      <dsp:spPr>
        <a:xfrm>
          <a:off x="4599827" y="1617495"/>
          <a:ext cx="1084733" cy="54236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○○委員会</a:t>
          </a:r>
        </a:p>
      </dsp:txBody>
      <dsp:txXfrm>
        <a:off x="4599827" y="1617495"/>
        <a:ext cx="1084733" cy="542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F5BF9-A430-314F-F0FA-8AA577AF2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64CF4-EF21-9E04-766F-4C1913B6C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B5890-B8B2-BF68-910E-7EBD3D14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0786F8-356D-3698-D947-28B6FE16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9599A-2AF6-E62E-210A-3CD380CB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0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47795-FA1C-C537-F456-2EBDBCE3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46DAE0-3ED3-E0EA-081F-68138D2EF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09195F-D1DD-B80E-86BA-25904344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2B8E2-2FD9-61F4-78D1-561356F5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D5398-0950-BB51-365D-D7C51263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007526-2613-31E6-7152-09C52E6DF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8E53AC-7F2B-A141-C5BC-98449BB1A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75538A-D8EB-6B54-19FE-5BEB693B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D3911-3DD2-54EB-688B-8098AE49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89B1A-D855-4819-91A7-E3977EC5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0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5C8E4-241E-DFE7-1C39-88E2807E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4894B-A932-E8A4-A8D2-E0EE9904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607A6E-68F8-FD33-FBC1-D4AF72AF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6C34B-ED22-34CA-7DE7-8BCB800C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279EF-9C52-99E1-AFEB-4BD30454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2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E50EC-9949-5171-FEFB-0A3B5C796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1A460E-F3D8-449E-83B3-C8A321E0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B1DF5A-7799-D779-0D1E-F31365AA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84A11-FFC9-6C05-CF0B-B02E4B4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47FFF-AD6D-6585-F34D-6451AACC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0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F26A2-A2E9-D504-5BDE-06567321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CEDA7-33B1-F092-7FE2-EF923B152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F11FF5-20A1-ABC5-8C48-0CEE40465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35422-9665-C783-A4E7-9F88300E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64C71-3954-5DE6-A933-9CE0FCC2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F66639-43FD-62F3-9492-71E8CCA7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3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F11CD-F8F3-33AF-1271-0A43CA28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9C229F-E6D4-94B0-2425-2E419530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36B11F-F0CF-6939-8BC6-D0CED1F60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D089837-17C2-E1EA-4F57-10056D51A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B037EB-0856-46B2-01E7-B5131A54B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95704D-EB25-47A4-7FAF-659A18B7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118102-17F3-9EA0-B0FB-B0116926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D27DDD-71D1-C064-F3C2-F10C9277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04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3D097-40B8-41F1-D675-ED127318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4BEEDE-41F6-15CF-86E7-76313B2D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1E77DF-6EDD-7953-1FA7-F5DABFDC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C36D7F-581F-21AC-B6B7-0E8B2CF3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04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8E087-B148-FECA-FE3A-665E664B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A0714E-A458-19ED-2E70-B70F2BCD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5014AA-B3D4-0381-F761-9D3F6BFC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94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75C40F-67BC-1EAE-9A26-BB468F0D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55A8C-3465-6C6A-A7E2-F9B8DE16F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924248-6B13-7D14-B19D-98BB1EAA4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B5BB60-ECC0-F992-B05C-6B4CFAEE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BD456E-B66B-F56A-18E9-71B783BC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D1179C-8393-BD10-20EC-930F5934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3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D8A08-5118-AD67-B467-960C71F6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30942F-5CCC-9E9C-B025-80F5C5683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7F97DA-E919-B0DC-2719-D5B42FD8E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DE268-E2D1-16CA-C53A-187A529F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EA1DF2-76E6-5ADD-6467-1D4A64BA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2FA91B-16CF-73F7-CAB6-E53310347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19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E999A6-DA97-4AEB-CFDF-0EC604D36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1FB4F-1562-9AA5-F7FA-7FF450766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C6C78-479A-F970-3B94-F6B419EE7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6C9-932B-4DA4-869D-F4B62AE2C642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79D036-8E61-CA88-3044-7809E4B4A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0539BC-94F9-41AA-FB07-9123BB733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41AF-2282-4DF5-B4C0-72B7B6393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03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07F24790-C863-6F2B-18E3-00E4212F1E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2295290"/>
              </p:ext>
            </p:extLst>
          </p:nvPr>
        </p:nvGraphicFramePr>
        <p:xfrm>
          <a:off x="297543" y="0"/>
          <a:ext cx="1159691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60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2023-04-13T00:41:05Z</dcterms:created>
  <dcterms:modified xsi:type="dcterms:W3CDTF">2023-04-13T00:51:41Z</dcterms:modified>
</cp:coreProperties>
</file>