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>
        <a:solidFill>
          <a:schemeClr val="accent5"/>
        </a:solidFill>
      </dgm:spPr>
      <dgm:t>
        <a:bodyPr/>
        <a:lstStyle/>
        <a:p>
          <a:r>
            <a:rPr kumimoji="1" lang="ja-JP" altLang="en-US" dirty="0">
              <a:solidFill>
                <a:schemeClr val="bg1"/>
              </a:solidFill>
            </a:rPr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56BAA668-C58F-4B20-A496-FD41CE8F29F2}">
      <dgm:prSet phldrT="[テキスト]"/>
      <dgm:spPr/>
      <dgm:t>
        <a:bodyPr/>
        <a:lstStyle/>
        <a:p>
          <a:r>
            <a:rPr kumimoji="1" lang="ja-JP" altLang="en-US" dirty="0"/>
            <a:t>カスタマーサポート</a:t>
          </a:r>
        </a:p>
      </dgm:t>
    </dgm:pt>
    <dgm:pt modelId="{1735C5D3-4C6E-4AF5-9BBB-C6CA9CC62B2E}" type="parTrans" cxnId="{AA10840D-E91E-4431-858F-8631F0BDE602}">
      <dgm:prSet/>
      <dgm:spPr/>
      <dgm:t>
        <a:bodyPr/>
        <a:lstStyle/>
        <a:p>
          <a:endParaRPr kumimoji="1" lang="ja-JP" altLang="en-US"/>
        </a:p>
      </dgm:t>
    </dgm:pt>
    <dgm:pt modelId="{D14DA4FF-D09E-44B9-8F5B-F237800E5C2F}" type="sibTrans" cxnId="{AA10840D-E91E-4431-858F-8631F0BDE602}">
      <dgm:prSet/>
      <dgm:spPr/>
      <dgm:t>
        <a:bodyPr/>
        <a:lstStyle/>
        <a:p>
          <a:endParaRPr kumimoji="1" lang="ja-JP" altLang="en-US"/>
        </a:p>
      </dgm:t>
    </dgm:pt>
    <dgm:pt modelId="{0F066DAF-8D93-4920-B728-2AEF8E982A0B}">
      <dgm:prSet phldrT="[テキスト]"/>
      <dgm:spPr/>
      <dgm:t>
        <a:bodyPr/>
        <a:lstStyle/>
        <a:p>
          <a:r>
            <a:rPr kumimoji="1" lang="ja-JP" altLang="en-US" dirty="0"/>
            <a:t>サポート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09F2407D-A846-4C32-9E0B-1B49F1448A0A}" type="parTrans" cxnId="{639C8C89-2FEE-42E1-B97C-CF1ED3DD8E16}">
      <dgm:prSet/>
      <dgm:spPr/>
      <dgm:t>
        <a:bodyPr/>
        <a:lstStyle/>
        <a:p>
          <a:endParaRPr kumimoji="1" lang="ja-JP" altLang="en-US"/>
        </a:p>
      </dgm:t>
    </dgm:pt>
    <dgm:pt modelId="{6C9B3704-3656-4762-AEEE-A893B95B4A84}" type="sibTrans" cxnId="{639C8C89-2FEE-42E1-B97C-CF1ED3DD8E16}">
      <dgm:prSet/>
      <dgm:spPr/>
      <dgm:t>
        <a:bodyPr/>
        <a:lstStyle/>
        <a:p>
          <a:endParaRPr kumimoji="1" lang="ja-JP" altLang="en-US"/>
        </a:p>
      </dgm:t>
    </dgm:pt>
    <dgm:pt modelId="{843D63B2-6624-494C-A926-A4C1E9B5FA34}">
      <dgm:prSet phldrT="[テキスト]"/>
      <dgm:spPr/>
      <dgm:t>
        <a:bodyPr/>
        <a:lstStyle/>
        <a:p>
          <a:r>
            <a:rPr kumimoji="1" lang="ja-JP" altLang="en-US" dirty="0"/>
            <a:t>サポート</a:t>
          </a:r>
          <a:r>
            <a:rPr kumimoji="1" lang="en-US" altLang="ja-JP" dirty="0"/>
            <a:t>B</a:t>
          </a:r>
          <a:endParaRPr kumimoji="1" lang="ja-JP" altLang="en-US" dirty="0"/>
        </a:p>
      </dgm:t>
    </dgm:pt>
    <dgm:pt modelId="{3A127CDE-60ED-45E3-81E7-7BA717C43EE1}" type="parTrans" cxnId="{B8C09547-2025-43BE-8565-41EB2DE47204}">
      <dgm:prSet/>
      <dgm:spPr/>
      <dgm:t>
        <a:bodyPr/>
        <a:lstStyle/>
        <a:p>
          <a:endParaRPr kumimoji="1" lang="ja-JP" altLang="en-US"/>
        </a:p>
      </dgm:t>
    </dgm:pt>
    <dgm:pt modelId="{F18DC335-A060-48AF-9291-53E50AF907EE}" type="sibTrans" cxnId="{B8C09547-2025-43BE-8565-41EB2DE47204}">
      <dgm:prSet/>
      <dgm:spPr/>
      <dgm:t>
        <a:bodyPr/>
        <a:lstStyle/>
        <a:p>
          <a:endParaRPr kumimoji="1" lang="ja-JP" altLang="en-US"/>
        </a:p>
      </dgm:t>
    </dgm:pt>
    <dgm:pt modelId="{7AE74E9B-57F0-46CA-ADAF-F988B0095A8F}">
      <dgm:prSet phldrT="[テキスト]"/>
      <dgm:spPr/>
      <dgm:t>
        <a:bodyPr/>
        <a:lstStyle/>
        <a:p>
          <a:r>
            <a:rPr kumimoji="1" lang="ja-JP" altLang="en-US" dirty="0"/>
            <a:t>広報部門</a:t>
          </a:r>
        </a:p>
      </dgm:t>
    </dgm:pt>
    <dgm:pt modelId="{D9225A22-21D1-4D3C-8529-EB86CFDFD0CC}" type="parTrans" cxnId="{15A4CFFA-7587-4955-A2BD-DFC2E540752F}">
      <dgm:prSet/>
      <dgm:spPr/>
      <dgm:t>
        <a:bodyPr/>
        <a:lstStyle/>
        <a:p>
          <a:endParaRPr kumimoji="1" lang="ja-JP" altLang="en-US"/>
        </a:p>
      </dgm:t>
    </dgm:pt>
    <dgm:pt modelId="{0CAD5BF3-E884-4C9A-99ED-F86DA6C625C8}" type="sibTrans" cxnId="{15A4CFFA-7587-4955-A2BD-DFC2E540752F}">
      <dgm:prSet/>
      <dgm:spPr/>
      <dgm:t>
        <a:bodyPr/>
        <a:lstStyle/>
        <a:p>
          <a:endParaRPr kumimoji="1" lang="ja-JP" altLang="en-US"/>
        </a:p>
      </dgm:t>
    </dgm:pt>
    <dgm:pt modelId="{3D9377FB-9056-4B19-8F6D-00AB169D20CE}">
      <dgm:prSet phldrT="[テキスト]"/>
      <dgm:spPr/>
      <dgm:t>
        <a:bodyPr/>
        <a:lstStyle/>
        <a:p>
          <a:r>
            <a:rPr kumimoji="1" lang="ja-JP" altLang="en-US" dirty="0"/>
            <a:t>広報担当</a:t>
          </a:r>
        </a:p>
      </dgm:t>
    </dgm:pt>
    <dgm:pt modelId="{4A1CF4D8-A2C9-4EE4-B5ED-9AA3CD7C5AC8}" type="parTrans" cxnId="{E39D75C0-96A2-40A4-9B08-BA4C6EADC03C}">
      <dgm:prSet/>
      <dgm:spPr/>
      <dgm:t>
        <a:bodyPr/>
        <a:lstStyle/>
        <a:p>
          <a:endParaRPr kumimoji="1" lang="ja-JP" altLang="en-US"/>
        </a:p>
      </dgm:t>
    </dgm:pt>
    <dgm:pt modelId="{EA127948-B73C-45A9-83DB-91189B3526B3}" type="sibTrans" cxnId="{E39D75C0-96A2-40A4-9B08-BA4C6EADC03C}">
      <dgm:prSet/>
      <dgm:spPr/>
      <dgm:t>
        <a:bodyPr/>
        <a:lstStyle/>
        <a:p>
          <a:endParaRPr kumimoji="1" lang="ja-JP" altLang="en-US"/>
        </a:p>
      </dgm:t>
    </dgm:pt>
    <dgm:pt modelId="{F975BA39-1ECD-4F1C-ACB5-5CD56BF50E44}">
      <dgm:prSet phldrT="[テキスト]"/>
      <dgm:spPr/>
      <dgm:t>
        <a:bodyPr/>
        <a:lstStyle/>
        <a:p>
          <a:r>
            <a:rPr kumimoji="1" lang="en-US" altLang="ja-JP" dirty="0"/>
            <a:t>PR</a:t>
          </a:r>
          <a:r>
            <a:rPr kumimoji="1" lang="ja-JP" altLang="en-US" dirty="0"/>
            <a:t>担当</a:t>
          </a:r>
        </a:p>
      </dgm:t>
    </dgm:pt>
    <dgm:pt modelId="{221287D5-B5F5-4DA0-8B7B-11725FB1E6F8}" type="parTrans" cxnId="{203310E4-1C67-4F8C-B4C4-C73B50E92CA7}">
      <dgm:prSet/>
      <dgm:spPr/>
      <dgm:t>
        <a:bodyPr/>
        <a:lstStyle/>
        <a:p>
          <a:endParaRPr kumimoji="1" lang="ja-JP" altLang="en-US"/>
        </a:p>
      </dgm:t>
    </dgm:pt>
    <dgm:pt modelId="{C85577F5-D19D-4F5D-ADBF-0E8F5B1628A6}" type="sibTrans" cxnId="{203310E4-1C67-4F8C-B4C4-C73B50E92CA7}">
      <dgm:prSet/>
      <dgm:spPr/>
      <dgm:t>
        <a:bodyPr/>
        <a:lstStyle/>
        <a:p>
          <a:endParaRPr kumimoji="1" lang="ja-JP" altLang="en-US"/>
        </a:p>
      </dgm:t>
    </dgm:pt>
    <dgm:pt modelId="{2F66C40F-735B-4EDF-82A6-6AFF0953A0C6}" type="pres">
      <dgm:prSet presAssocID="{6BA65850-5AFF-4E0D-9EDB-9A0B1980918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56464D-11A6-4F2D-911E-D73D945D8420}" type="pres">
      <dgm:prSet presAssocID="{8266696A-57C2-4EAF-A5F9-83977C40A1D0}" presName="root1" presStyleCnt="0"/>
      <dgm:spPr/>
    </dgm:pt>
    <dgm:pt modelId="{A4A72F2F-C10A-4944-8EF2-EE9AF322E9D4}" type="pres">
      <dgm:prSet presAssocID="{8266696A-57C2-4EAF-A5F9-83977C40A1D0}" presName="LevelOneTextNode" presStyleLbl="node0" presStyleIdx="0" presStyleCnt="1" custLinFactNeighborX="-59592">
        <dgm:presLayoutVars>
          <dgm:chPref val="3"/>
        </dgm:presLayoutVars>
      </dgm:prSet>
      <dgm:spPr/>
    </dgm:pt>
    <dgm:pt modelId="{881CB816-00BF-44F4-A04E-66D2D968E68C}" type="pres">
      <dgm:prSet presAssocID="{8266696A-57C2-4EAF-A5F9-83977C40A1D0}" presName="level2hierChild" presStyleCnt="0"/>
      <dgm:spPr/>
    </dgm:pt>
    <dgm:pt modelId="{3639F8DD-0586-41CB-8CB0-19A72DB16C39}" type="pres">
      <dgm:prSet presAssocID="{2203CF99-48E1-4600-99EB-828DF19E7184}" presName="conn2-1" presStyleLbl="parChTrans1D2" presStyleIdx="0" presStyleCnt="6"/>
      <dgm:spPr/>
    </dgm:pt>
    <dgm:pt modelId="{2F032824-1221-448D-BF24-C6E5D0DDC91F}" type="pres">
      <dgm:prSet presAssocID="{2203CF99-48E1-4600-99EB-828DF19E7184}" presName="connTx" presStyleLbl="parChTrans1D2" presStyleIdx="0" presStyleCnt="6"/>
      <dgm:spPr/>
    </dgm:pt>
    <dgm:pt modelId="{E15A01D1-F1C8-427A-8B1D-1DA568F2B3DE}" type="pres">
      <dgm:prSet presAssocID="{CB749760-BA0B-4690-A171-170C94EF934A}" presName="root2" presStyleCnt="0"/>
      <dgm:spPr/>
    </dgm:pt>
    <dgm:pt modelId="{BAD02B96-0C9B-4371-B783-ADB3D23D05A1}" type="pres">
      <dgm:prSet presAssocID="{CB749760-BA0B-4690-A171-170C94EF934A}" presName="LevelTwoTextNode" presStyleLbl="node2" presStyleIdx="0" presStyleCnt="6">
        <dgm:presLayoutVars>
          <dgm:chPref val="3"/>
        </dgm:presLayoutVars>
      </dgm:prSet>
      <dgm:spPr/>
    </dgm:pt>
    <dgm:pt modelId="{93A6215D-7897-4DB3-80C9-A2CF0A4CE188}" type="pres">
      <dgm:prSet presAssocID="{CB749760-BA0B-4690-A171-170C94EF934A}" presName="level3hierChild" presStyleCnt="0"/>
      <dgm:spPr/>
    </dgm:pt>
    <dgm:pt modelId="{6AD096E9-09F3-4B75-966D-F6397BEEAB77}" type="pres">
      <dgm:prSet presAssocID="{117BF7D8-6EDE-4222-B5D4-DE2D99C8BE8D}" presName="conn2-1" presStyleLbl="parChTrans1D3" presStyleIdx="0" presStyleCnt="11"/>
      <dgm:spPr/>
    </dgm:pt>
    <dgm:pt modelId="{497361D5-2999-4711-B787-663FF8B0FF89}" type="pres">
      <dgm:prSet presAssocID="{117BF7D8-6EDE-4222-B5D4-DE2D99C8BE8D}" presName="connTx" presStyleLbl="parChTrans1D3" presStyleIdx="0" presStyleCnt="11"/>
      <dgm:spPr/>
    </dgm:pt>
    <dgm:pt modelId="{0CEEB31F-17E2-4712-8A43-B68E527F4598}" type="pres">
      <dgm:prSet presAssocID="{28C152EE-4DCE-4B00-B17F-922EDC66445C}" presName="root2" presStyleCnt="0"/>
      <dgm:spPr/>
    </dgm:pt>
    <dgm:pt modelId="{7147347F-42D1-4B49-8FDD-7F9F5B35E549}" type="pres">
      <dgm:prSet presAssocID="{28C152EE-4DCE-4B00-B17F-922EDC66445C}" presName="LevelTwoTextNode" presStyleLbl="node3" presStyleIdx="0" presStyleCnt="11">
        <dgm:presLayoutVars>
          <dgm:chPref val="3"/>
        </dgm:presLayoutVars>
      </dgm:prSet>
      <dgm:spPr/>
    </dgm:pt>
    <dgm:pt modelId="{DC5ECC41-331D-40F5-937D-B2508A7F9693}" type="pres">
      <dgm:prSet presAssocID="{28C152EE-4DCE-4B00-B17F-922EDC66445C}" presName="level3hierChild" presStyleCnt="0"/>
      <dgm:spPr/>
    </dgm:pt>
    <dgm:pt modelId="{828BF408-415A-4974-8665-0EECD3737DCA}" type="pres">
      <dgm:prSet presAssocID="{8E5F54F5-3210-4122-860C-9CF31035F9B5}" presName="conn2-1" presStyleLbl="parChTrans1D3" presStyleIdx="1" presStyleCnt="11"/>
      <dgm:spPr/>
    </dgm:pt>
    <dgm:pt modelId="{13443180-4FB0-43C6-9FB0-B80297BF3AEA}" type="pres">
      <dgm:prSet presAssocID="{8E5F54F5-3210-4122-860C-9CF31035F9B5}" presName="connTx" presStyleLbl="parChTrans1D3" presStyleIdx="1" presStyleCnt="11"/>
      <dgm:spPr/>
    </dgm:pt>
    <dgm:pt modelId="{AC2BDB75-DD57-4EF7-B9A0-76FD1CE7689B}" type="pres">
      <dgm:prSet presAssocID="{31D2A8C0-B018-4F48-9B22-87AE9232211F}" presName="root2" presStyleCnt="0"/>
      <dgm:spPr/>
    </dgm:pt>
    <dgm:pt modelId="{4ACFA4A8-4E54-47F5-839D-398B96EF994C}" type="pres">
      <dgm:prSet presAssocID="{31D2A8C0-B018-4F48-9B22-87AE9232211F}" presName="LevelTwoTextNode" presStyleLbl="node3" presStyleIdx="1" presStyleCnt="11">
        <dgm:presLayoutVars>
          <dgm:chPref val="3"/>
        </dgm:presLayoutVars>
      </dgm:prSet>
      <dgm:spPr/>
    </dgm:pt>
    <dgm:pt modelId="{DA0CA32C-DF55-45F8-A0C4-A8F71ACFE8E7}" type="pres">
      <dgm:prSet presAssocID="{31D2A8C0-B018-4F48-9B22-87AE9232211F}" presName="level3hierChild" presStyleCnt="0"/>
      <dgm:spPr/>
    </dgm:pt>
    <dgm:pt modelId="{85C2F2E6-DCBC-4193-9305-8BCA0A1C8733}" type="pres">
      <dgm:prSet presAssocID="{1735C5D3-4C6E-4AF5-9BBB-C6CA9CC62B2E}" presName="conn2-1" presStyleLbl="parChTrans1D2" presStyleIdx="1" presStyleCnt="6"/>
      <dgm:spPr/>
    </dgm:pt>
    <dgm:pt modelId="{6E432437-0473-4936-841E-0111FD96FA94}" type="pres">
      <dgm:prSet presAssocID="{1735C5D3-4C6E-4AF5-9BBB-C6CA9CC62B2E}" presName="connTx" presStyleLbl="parChTrans1D2" presStyleIdx="1" presStyleCnt="6"/>
      <dgm:spPr/>
    </dgm:pt>
    <dgm:pt modelId="{8A26A6EE-BA0A-4605-A9EF-A1A216000CBA}" type="pres">
      <dgm:prSet presAssocID="{56BAA668-C58F-4B20-A496-FD41CE8F29F2}" presName="root2" presStyleCnt="0"/>
      <dgm:spPr/>
    </dgm:pt>
    <dgm:pt modelId="{434BC184-B267-4950-9B60-F611DE96B87E}" type="pres">
      <dgm:prSet presAssocID="{56BAA668-C58F-4B20-A496-FD41CE8F29F2}" presName="LevelTwoTextNode" presStyleLbl="node2" presStyleIdx="1" presStyleCnt="6">
        <dgm:presLayoutVars>
          <dgm:chPref val="3"/>
        </dgm:presLayoutVars>
      </dgm:prSet>
      <dgm:spPr/>
    </dgm:pt>
    <dgm:pt modelId="{17A9A6AA-E10D-4DCA-AC87-D3CDC2DEE09A}" type="pres">
      <dgm:prSet presAssocID="{56BAA668-C58F-4B20-A496-FD41CE8F29F2}" presName="level3hierChild" presStyleCnt="0"/>
      <dgm:spPr/>
    </dgm:pt>
    <dgm:pt modelId="{0F56534E-5C76-485D-A739-26E8D237C76B}" type="pres">
      <dgm:prSet presAssocID="{09F2407D-A846-4C32-9E0B-1B49F1448A0A}" presName="conn2-1" presStyleLbl="parChTrans1D3" presStyleIdx="2" presStyleCnt="11"/>
      <dgm:spPr/>
    </dgm:pt>
    <dgm:pt modelId="{E929739B-FDD2-4552-A522-759C7CDB8240}" type="pres">
      <dgm:prSet presAssocID="{09F2407D-A846-4C32-9E0B-1B49F1448A0A}" presName="connTx" presStyleLbl="parChTrans1D3" presStyleIdx="2" presStyleCnt="11"/>
      <dgm:spPr/>
    </dgm:pt>
    <dgm:pt modelId="{76DEFA90-4FF1-4B30-A145-0917857BC09B}" type="pres">
      <dgm:prSet presAssocID="{0F066DAF-8D93-4920-B728-2AEF8E982A0B}" presName="root2" presStyleCnt="0"/>
      <dgm:spPr/>
    </dgm:pt>
    <dgm:pt modelId="{CB58AD08-0339-4D82-B313-15CCE38A7E30}" type="pres">
      <dgm:prSet presAssocID="{0F066DAF-8D93-4920-B728-2AEF8E982A0B}" presName="LevelTwoTextNode" presStyleLbl="node3" presStyleIdx="2" presStyleCnt="11">
        <dgm:presLayoutVars>
          <dgm:chPref val="3"/>
        </dgm:presLayoutVars>
      </dgm:prSet>
      <dgm:spPr/>
    </dgm:pt>
    <dgm:pt modelId="{525710DB-0DDB-4F93-8D71-011C40A52C10}" type="pres">
      <dgm:prSet presAssocID="{0F066DAF-8D93-4920-B728-2AEF8E982A0B}" presName="level3hierChild" presStyleCnt="0"/>
      <dgm:spPr/>
    </dgm:pt>
    <dgm:pt modelId="{4B967128-CA46-4568-8A56-223291F94BF9}" type="pres">
      <dgm:prSet presAssocID="{3A127CDE-60ED-45E3-81E7-7BA717C43EE1}" presName="conn2-1" presStyleLbl="parChTrans1D3" presStyleIdx="3" presStyleCnt="11"/>
      <dgm:spPr/>
    </dgm:pt>
    <dgm:pt modelId="{0AE3A054-6CDE-46FA-8350-9BEF32ECF24E}" type="pres">
      <dgm:prSet presAssocID="{3A127CDE-60ED-45E3-81E7-7BA717C43EE1}" presName="connTx" presStyleLbl="parChTrans1D3" presStyleIdx="3" presStyleCnt="11"/>
      <dgm:spPr/>
    </dgm:pt>
    <dgm:pt modelId="{F5E91192-6B7A-4127-973E-A77892ACB80B}" type="pres">
      <dgm:prSet presAssocID="{843D63B2-6624-494C-A926-A4C1E9B5FA34}" presName="root2" presStyleCnt="0"/>
      <dgm:spPr/>
    </dgm:pt>
    <dgm:pt modelId="{BDF00A8A-56B7-483C-A605-6BA74F717838}" type="pres">
      <dgm:prSet presAssocID="{843D63B2-6624-494C-A926-A4C1E9B5FA34}" presName="LevelTwoTextNode" presStyleLbl="node3" presStyleIdx="3" presStyleCnt="11">
        <dgm:presLayoutVars>
          <dgm:chPref val="3"/>
        </dgm:presLayoutVars>
      </dgm:prSet>
      <dgm:spPr/>
    </dgm:pt>
    <dgm:pt modelId="{C66706FD-B19E-4080-A685-F163A768A68F}" type="pres">
      <dgm:prSet presAssocID="{843D63B2-6624-494C-A926-A4C1E9B5FA34}" presName="level3hierChild" presStyleCnt="0"/>
      <dgm:spPr/>
    </dgm:pt>
    <dgm:pt modelId="{1C169C2C-308F-4A34-90AD-07CD931F8910}" type="pres">
      <dgm:prSet presAssocID="{D9225A22-21D1-4D3C-8529-EB86CFDFD0CC}" presName="conn2-1" presStyleLbl="parChTrans1D2" presStyleIdx="2" presStyleCnt="6"/>
      <dgm:spPr/>
    </dgm:pt>
    <dgm:pt modelId="{06FB5542-E7EF-43E2-B2A2-0CFFA8F60DD9}" type="pres">
      <dgm:prSet presAssocID="{D9225A22-21D1-4D3C-8529-EB86CFDFD0CC}" presName="connTx" presStyleLbl="parChTrans1D2" presStyleIdx="2" presStyleCnt="6"/>
      <dgm:spPr/>
    </dgm:pt>
    <dgm:pt modelId="{6D0A9CD6-0DE2-4551-8AB5-750AB7D68DCA}" type="pres">
      <dgm:prSet presAssocID="{7AE74E9B-57F0-46CA-ADAF-F988B0095A8F}" presName="root2" presStyleCnt="0"/>
      <dgm:spPr/>
    </dgm:pt>
    <dgm:pt modelId="{1A11F2C9-B23A-4355-83B0-638204099B53}" type="pres">
      <dgm:prSet presAssocID="{7AE74E9B-57F0-46CA-ADAF-F988B0095A8F}" presName="LevelTwoTextNode" presStyleLbl="node2" presStyleIdx="2" presStyleCnt="6">
        <dgm:presLayoutVars>
          <dgm:chPref val="3"/>
        </dgm:presLayoutVars>
      </dgm:prSet>
      <dgm:spPr/>
    </dgm:pt>
    <dgm:pt modelId="{69921676-2568-4020-9EA7-CCB7412A1899}" type="pres">
      <dgm:prSet presAssocID="{7AE74E9B-57F0-46CA-ADAF-F988B0095A8F}" presName="level3hierChild" presStyleCnt="0"/>
      <dgm:spPr/>
    </dgm:pt>
    <dgm:pt modelId="{F730C5D9-8C65-45DC-A512-C534A8AB9B3D}" type="pres">
      <dgm:prSet presAssocID="{4A1CF4D8-A2C9-4EE4-B5ED-9AA3CD7C5AC8}" presName="conn2-1" presStyleLbl="parChTrans1D3" presStyleIdx="4" presStyleCnt="11"/>
      <dgm:spPr/>
    </dgm:pt>
    <dgm:pt modelId="{F940C38D-15E2-4806-9C8F-4A545D8865C7}" type="pres">
      <dgm:prSet presAssocID="{4A1CF4D8-A2C9-4EE4-B5ED-9AA3CD7C5AC8}" presName="connTx" presStyleLbl="parChTrans1D3" presStyleIdx="4" presStyleCnt="11"/>
      <dgm:spPr/>
    </dgm:pt>
    <dgm:pt modelId="{58E654A4-C6AA-4312-8C0E-CFCFCB05EF0F}" type="pres">
      <dgm:prSet presAssocID="{3D9377FB-9056-4B19-8F6D-00AB169D20CE}" presName="root2" presStyleCnt="0"/>
      <dgm:spPr/>
    </dgm:pt>
    <dgm:pt modelId="{C89F7FF5-45C7-4A22-89E0-4C0C7D6E6976}" type="pres">
      <dgm:prSet presAssocID="{3D9377FB-9056-4B19-8F6D-00AB169D20CE}" presName="LevelTwoTextNode" presStyleLbl="node3" presStyleIdx="4" presStyleCnt="11">
        <dgm:presLayoutVars>
          <dgm:chPref val="3"/>
        </dgm:presLayoutVars>
      </dgm:prSet>
      <dgm:spPr/>
    </dgm:pt>
    <dgm:pt modelId="{27A3346F-2D21-4995-97A6-A2C4E98128B8}" type="pres">
      <dgm:prSet presAssocID="{3D9377FB-9056-4B19-8F6D-00AB169D20CE}" presName="level3hierChild" presStyleCnt="0"/>
      <dgm:spPr/>
    </dgm:pt>
    <dgm:pt modelId="{5FBCC5DC-0E19-42E2-8FBC-650B649851CB}" type="pres">
      <dgm:prSet presAssocID="{221287D5-B5F5-4DA0-8B7B-11725FB1E6F8}" presName="conn2-1" presStyleLbl="parChTrans1D3" presStyleIdx="5" presStyleCnt="11"/>
      <dgm:spPr/>
    </dgm:pt>
    <dgm:pt modelId="{9C26E606-983A-4865-81F1-F1440F96218C}" type="pres">
      <dgm:prSet presAssocID="{221287D5-B5F5-4DA0-8B7B-11725FB1E6F8}" presName="connTx" presStyleLbl="parChTrans1D3" presStyleIdx="5" presStyleCnt="11"/>
      <dgm:spPr/>
    </dgm:pt>
    <dgm:pt modelId="{ABDF351D-8017-4A6B-8782-FC6FC6974C58}" type="pres">
      <dgm:prSet presAssocID="{F975BA39-1ECD-4F1C-ACB5-5CD56BF50E44}" presName="root2" presStyleCnt="0"/>
      <dgm:spPr/>
    </dgm:pt>
    <dgm:pt modelId="{A267CE58-F945-4F2D-B341-B545EC5F9F3A}" type="pres">
      <dgm:prSet presAssocID="{F975BA39-1ECD-4F1C-ACB5-5CD56BF50E44}" presName="LevelTwoTextNode" presStyleLbl="node3" presStyleIdx="5" presStyleCnt="11">
        <dgm:presLayoutVars>
          <dgm:chPref val="3"/>
        </dgm:presLayoutVars>
      </dgm:prSet>
      <dgm:spPr/>
    </dgm:pt>
    <dgm:pt modelId="{61163239-62BE-4A2C-BE97-4E8EF3BDFF1D}" type="pres">
      <dgm:prSet presAssocID="{F975BA39-1ECD-4F1C-ACB5-5CD56BF50E44}" presName="level3hierChild" presStyleCnt="0"/>
      <dgm:spPr/>
    </dgm:pt>
    <dgm:pt modelId="{4A0992CF-0AF3-4285-8CDA-9A6602AF9AC3}" type="pres">
      <dgm:prSet presAssocID="{3FBB1A5B-D65B-4CD9-BC55-D087AF1C7BA0}" presName="conn2-1" presStyleLbl="parChTrans1D2" presStyleIdx="3" presStyleCnt="6"/>
      <dgm:spPr/>
    </dgm:pt>
    <dgm:pt modelId="{5DADC13E-A0AE-46E8-8F9E-8CF22DA96B08}" type="pres">
      <dgm:prSet presAssocID="{3FBB1A5B-D65B-4CD9-BC55-D087AF1C7BA0}" presName="connTx" presStyleLbl="parChTrans1D2" presStyleIdx="3" presStyleCnt="6"/>
      <dgm:spPr/>
    </dgm:pt>
    <dgm:pt modelId="{DDD21F3C-FDBF-4AE7-A3ED-BC9BF98146C0}" type="pres">
      <dgm:prSet presAssocID="{66D95095-CB94-498C-9157-E8F8997551B7}" presName="root2" presStyleCnt="0"/>
      <dgm:spPr/>
    </dgm:pt>
    <dgm:pt modelId="{3197B251-20D6-4D1A-B7FB-7BEEA43A7F61}" type="pres">
      <dgm:prSet presAssocID="{66D95095-CB94-498C-9157-E8F8997551B7}" presName="LevelTwoTextNode" presStyleLbl="node2" presStyleIdx="3" presStyleCnt="6">
        <dgm:presLayoutVars>
          <dgm:chPref val="3"/>
        </dgm:presLayoutVars>
      </dgm:prSet>
      <dgm:spPr/>
    </dgm:pt>
    <dgm:pt modelId="{1417B769-C3C8-40F5-8DA6-1335B1B10B1D}" type="pres">
      <dgm:prSet presAssocID="{66D95095-CB94-498C-9157-E8F8997551B7}" presName="level3hierChild" presStyleCnt="0"/>
      <dgm:spPr/>
    </dgm:pt>
    <dgm:pt modelId="{450F69EF-3F85-4B90-BDFB-39D110E0E201}" type="pres">
      <dgm:prSet presAssocID="{3882042C-2528-4642-A37C-4A7CEA7CB0C3}" presName="conn2-1" presStyleLbl="parChTrans1D3" presStyleIdx="6" presStyleCnt="11"/>
      <dgm:spPr/>
    </dgm:pt>
    <dgm:pt modelId="{57AC2286-3915-43AF-885D-0A63AE2B7C0C}" type="pres">
      <dgm:prSet presAssocID="{3882042C-2528-4642-A37C-4A7CEA7CB0C3}" presName="connTx" presStyleLbl="parChTrans1D3" presStyleIdx="6" presStyleCnt="11"/>
      <dgm:spPr/>
    </dgm:pt>
    <dgm:pt modelId="{7C82B4FE-41A4-4EA7-B333-5FE857053270}" type="pres">
      <dgm:prSet presAssocID="{877DD5CA-6D80-4CAC-9109-897F458882FB}" presName="root2" presStyleCnt="0"/>
      <dgm:spPr/>
    </dgm:pt>
    <dgm:pt modelId="{869CD482-4FF8-4CB0-8F34-D9F66C5C3630}" type="pres">
      <dgm:prSet presAssocID="{877DD5CA-6D80-4CAC-9109-897F458882FB}" presName="LevelTwoTextNode" presStyleLbl="node3" presStyleIdx="6" presStyleCnt="11">
        <dgm:presLayoutVars>
          <dgm:chPref val="3"/>
        </dgm:presLayoutVars>
      </dgm:prSet>
      <dgm:spPr/>
    </dgm:pt>
    <dgm:pt modelId="{015BE8F4-769C-4DDD-B322-5470386617D5}" type="pres">
      <dgm:prSet presAssocID="{877DD5CA-6D80-4CAC-9109-897F458882FB}" presName="level3hierChild" presStyleCnt="0"/>
      <dgm:spPr/>
    </dgm:pt>
    <dgm:pt modelId="{651417ED-7A94-4EB3-B253-4D1F1B6F6FE2}" type="pres">
      <dgm:prSet presAssocID="{1F83DC07-037E-418E-A5BE-D1642D72058D}" presName="conn2-1" presStyleLbl="parChTrans1D3" presStyleIdx="7" presStyleCnt="11"/>
      <dgm:spPr/>
    </dgm:pt>
    <dgm:pt modelId="{CC7117CA-AADF-414C-86B2-B32F14B39BC6}" type="pres">
      <dgm:prSet presAssocID="{1F83DC07-037E-418E-A5BE-D1642D72058D}" presName="connTx" presStyleLbl="parChTrans1D3" presStyleIdx="7" presStyleCnt="11"/>
      <dgm:spPr/>
    </dgm:pt>
    <dgm:pt modelId="{4BB06E17-395C-4C37-A144-97110679F309}" type="pres">
      <dgm:prSet presAssocID="{361ECD0B-8850-49C2-9484-968D24ADB1EC}" presName="root2" presStyleCnt="0"/>
      <dgm:spPr/>
    </dgm:pt>
    <dgm:pt modelId="{093976EA-4ADF-4FFB-BD98-148CF2631DE9}" type="pres">
      <dgm:prSet presAssocID="{361ECD0B-8850-49C2-9484-968D24ADB1EC}" presName="LevelTwoTextNode" presStyleLbl="node3" presStyleIdx="7" presStyleCnt="11">
        <dgm:presLayoutVars>
          <dgm:chPref val="3"/>
        </dgm:presLayoutVars>
      </dgm:prSet>
      <dgm:spPr/>
    </dgm:pt>
    <dgm:pt modelId="{0EF108C6-8BD1-489C-B4B3-266A63376E1D}" type="pres">
      <dgm:prSet presAssocID="{361ECD0B-8850-49C2-9484-968D24ADB1EC}" presName="level3hierChild" presStyleCnt="0"/>
      <dgm:spPr/>
    </dgm:pt>
    <dgm:pt modelId="{A3A126BC-050F-436F-8DBA-D9420A339FE9}" type="pres">
      <dgm:prSet presAssocID="{00D31309-618E-429E-BE79-4F77A8F24DE4}" presName="conn2-1" presStyleLbl="parChTrans1D2" presStyleIdx="4" presStyleCnt="6"/>
      <dgm:spPr/>
    </dgm:pt>
    <dgm:pt modelId="{4C7549FE-5544-4A7C-80BE-D4277851809C}" type="pres">
      <dgm:prSet presAssocID="{00D31309-618E-429E-BE79-4F77A8F24DE4}" presName="connTx" presStyleLbl="parChTrans1D2" presStyleIdx="4" presStyleCnt="6"/>
      <dgm:spPr/>
    </dgm:pt>
    <dgm:pt modelId="{629BB82E-2A33-45A3-BB40-FDE2449CB3AA}" type="pres">
      <dgm:prSet presAssocID="{ABE16654-1A32-492B-8E09-DFD8457BE6EB}" presName="root2" presStyleCnt="0"/>
      <dgm:spPr/>
    </dgm:pt>
    <dgm:pt modelId="{F6B75582-AE44-4B96-9280-64CF1CE0969D}" type="pres">
      <dgm:prSet presAssocID="{ABE16654-1A32-492B-8E09-DFD8457BE6EB}" presName="LevelTwoTextNode" presStyleLbl="node2" presStyleIdx="4" presStyleCnt="6">
        <dgm:presLayoutVars>
          <dgm:chPref val="3"/>
        </dgm:presLayoutVars>
      </dgm:prSet>
      <dgm:spPr/>
    </dgm:pt>
    <dgm:pt modelId="{B11C713E-C74A-4FE0-BF5A-1CF2CEF98EB9}" type="pres">
      <dgm:prSet presAssocID="{ABE16654-1A32-492B-8E09-DFD8457BE6EB}" presName="level3hierChild" presStyleCnt="0"/>
      <dgm:spPr/>
    </dgm:pt>
    <dgm:pt modelId="{59D6599D-5B2B-4A35-92CC-B4F031C3B915}" type="pres">
      <dgm:prSet presAssocID="{FC7CFAAD-FAE3-469C-BCD1-2CB614206F4D}" presName="conn2-1" presStyleLbl="parChTrans1D3" presStyleIdx="8" presStyleCnt="11"/>
      <dgm:spPr/>
    </dgm:pt>
    <dgm:pt modelId="{EDCE0284-321A-4A9B-AC25-21C8CA090A2A}" type="pres">
      <dgm:prSet presAssocID="{FC7CFAAD-FAE3-469C-BCD1-2CB614206F4D}" presName="connTx" presStyleLbl="parChTrans1D3" presStyleIdx="8" presStyleCnt="11"/>
      <dgm:spPr/>
    </dgm:pt>
    <dgm:pt modelId="{B6A64B4D-86A5-417E-BA7F-DC5B66838872}" type="pres">
      <dgm:prSet presAssocID="{60D1366A-8EA7-416C-8DF5-D4B8EFAF4C97}" presName="root2" presStyleCnt="0"/>
      <dgm:spPr/>
    </dgm:pt>
    <dgm:pt modelId="{CA5FBCAB-8BEE-4775-B348-E5FA79B9E58B}" type="pres">
      <dgm:prSet presAssocID="{60D1366A-8EA7-416C-8DF5-D4B8EFAF4C97}" presName="LevelTwoTextNode" presStyleLbl="node3" presStyleIdx="8" presStyleCnt="11">
        <dgm:presLayoutVars>
          <dgm:chPref val="3"/>
        </dgm:presLayoutVars>
      </dgm:prSet>
      <dgm:spPr/>
    </dgm:pt>
    <dgm:pt modelId="{CE2B8D19-4C0A-4AC6-8B0E-663F0CDD49C4}" type="pres">
      <dgm:prSet presAssocID="{60D1366A-8EA7-416C-8DF5-D4B8EFAF4C97}" presName="level3hierChild" presStyleCnt="0"/>
      <dgm:spPr/>
    </dgm:pt>
    <dgm:pt modelId="{3BFA8F93-223D-4622-814C-F56F66772062}" type="pres">
      <dgm:prSet presAssocID="{FAB1D81D-C6E4-4FD2-A51F-975B725B3FA2}" presName="conn2-1" presStyleLbl="parChTrans1D3" presStyleIdx="9" presStyleCnt="11"/>
      <dgm:spPr/>
    </dgm:pt>
    <dgm:pt modelId="{F884D88B-B4B2-4C57-B4E4-AF53631C873D}" type="pres">
      <dgm:prSet presAssocID="{FAB1D81D-C6E4-4FD2-A51F-975B725B3FA2}" presName="connTx" presStyleLbl="parChTrans1D3" presStyleIdx="9" presStyleCnt="11"/>
      <dgm:spPr/>
    </dgm:pt>
    <dgm:pt modelId="{621AA38A-5D5D-4E12-AB23-291D1C20B153}" type="pres">
      <dgm:prSet presAssocID="{CDE1D13B-BC46-40BD-B315-DC9F75284483}" presName="root2" presStyleCnt="0"/>
      <dgm:spPr/>
    </dgm:pt>
    <dgm:pt modelId="{57DD904A-4A62-46EF-B70F-BBB0598D4F9B}" type="pres">
      <dgm:prSet presAssocID="{CDE1D13B-BC46-40BD-B315-DC9F75284483}" presName="LevelTwoTextNode" presStyleLbl="node3" presStyleIdx="9" presStyleCnt="11">
        <dgm:presLayoutVars>
          <dgm:chPref val="3"/>
        </dgm:presLayoutVars>
      </dgm:prSet>
      <dgm:spPr/>
    </dgm:pt>
    <dgm:pt modelId="{BF06DDA0-FB75-43C5-8354-AB69DF9D8812}" type="pres">
      <dgm:prSet presAssocID="{CDE1D13B-BC46-40BD-B315-DC9F75284483}" presName="level3hierChild" presStyleCnt="0"/>
      <dgm:spPr/>
    </dgm:pt>
    <dgm:pt modelId="{9DB15F3C-B865-4911-A7B4-D4F0D324A361}" type="pres">
      <dgm:prSet presAssocID="{8B83CBBD-8755-448B-A254-7A6BD64513EF}" presName="conn2-1" presStyleLbl="parChTrans1D2" presStyleIdx="5" presStyleCnt="6"/>
      <dgm:spPr/>
    </dgm:pt>
    <dgm:pt modelId="{D65B366E-2FD5-4454-8F56-F35FA3FCFC73}" type="pres">
      <dgm:prSet presAssocID="{8B83CBBD-8755-448B-A254-7A6BD64513EF}" presName="connTx" presStyleLbl="parChTrans1D2" presStyleIdx="5" presStyleCnt="6"/>
      <dgm:spPr/>
    </dgm:pt>
    <dgm:pt modelId="{301B6BC7-A3DF-4080-A5C3-3FE47B549C1A}" type="pres">
      <dgm:prSet presAssocID="{0EFBBA48-78AB-4EB0-AD9A-642D1C5B8638}" presName="root2" presStyleCnt="0"/>
      <dgm:spPr/>
    </dgm:pt>
    <dgm:pt modelId="{EBC56A90-6329-49C6-86FD-ADDEA70E3536}" type="pres">
      <dgm:prSet presAssocID="{0EFBBA48-78AB-4EB0-AD9A-642D1C5B8638}" presName="LevelTwoTextNode" presStyleLbl="node2" presStyleIdx="5" presStyleCnt="6">
        <dgm:presLayoutVars>
          <dgm:chPref val="3"/>
        </dgm:presLayoutVars>
      </dgm:prSet>
      <dgm:spPr/>
    </dgm:pt>
    <dgm:pt modelId="{40D9271D-1771-48FD-A014-0FBAED3DEBBA}" type="pres">
      <dgm:prSet presAssocID="{0EFBBA48-78AB-4EB0-AD9A-642D1C5B8638}" presName="level3hierChild" presStyleCnt="0"/>
      <dgm:spPr/>
    </dgm:pt>
    <dgm:pt modelId="{37A94AC3-4165-4144-9E2A-D10DE085CF34}" type="pres">
      <dgm:prSet presAssocID="{AEE9A1E6-8BEB-40B4-A33C-6ECDF02E3777}" presName="conn2-1" presStyleLbl="parChTrans1D3" presStyleIdx="10" presStyleCnt="11"/>
      <dgm:spPr/>
    </dgm:pt>
    <dgm:pt modelId="{DCA2EDF1-B736-4A0C-A014-2C9650249F4C}" type="pres">
      <dgm:prSet presAssocID="{AEE9A1E6-8BEB-40B4-A33C-6ECDF02E3777}" presName="connTx" presStyleLbl="parChTrans1D3" presStyleIdx="10" presStyleCnt="11"/>
      <dgm:spPr/>
    </dgm:pt>
    <dgm:pt modelId="{64734705-6D3A-435E-A803-F89555FB6758}" type="pres">
      <dgm:prSet presAssocID="{73F70975-176B-4BC7-87EE-C165B8F59006}" presName="root2" presStyleCnt="0"/>
      <dgm:spPr/>
    </dgm:pt>
    <dgm:pt modelId="{EFB191F5-B727-4AC9-8133-33A2EA48ADC2}" type="pres">
      <dgm:prSet presAssocID="{73F70975-176B-4BC7-87EE-C165B8F59006}" presName="LevelTwoTextNode" presStyleLbl="node3" presStyleIdx="10" presStyleCnt="11">
        <dgm:presLayoutVars>
          <dgm:chPref val="3"/>
        </dgm:presLayoutVars>
      </dgm:prSet>
      <dgm:spPr/>
    </dgm:pt>
    <dgm:pt modelId="{7F96D3F4-EB3F-4A64-89B3-E2BBF791994E}" type="pres">
      <dgm:prSet presAssocID="{73F70975-176B-4BC7-87EE-C165B8F59006}" presName="level3hierChild" presStyleCnt="0"/>
      <dgm:spPr/>
    </dgm:pt>
  </dgm:ptLst>
  <dgm:cxnLst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514B8C08-63BF-440F-A1D5-3E2E650D8829}" type="presOf" srcId="{0F066DAF-8D93-4920-B728-2AEF8E982A0B}" destId="{CB58AD08-0339-4D82-B313-15CCE38A7E30}" srcOrd="0" destOrd="0" presId="urn:microsoft.com/office/officeart/2008/layout/HorizontalMultiLevelHierarchy"/>
    <dgm:cxn modelId="{AD1DFB08-0C5C-420B-8586-16AC787781BA}" type="presOf" srcId="{FC7CFAAD-FAE3-469C-BCD1-2CB614206F4D}" destId="{59D6599D-5B2B-4A35-92CC-B4F031C3B915}" srcOrd="0" destOrd="0" presId="urn:microsoft.com/office/officeart/2008/layout/HorizontalMultiLevelHierarchy"/>
    <dgm:cxn modelId="{9324BA09-0FE7-4C7B-A571-5F8622D2F983}" type="presOf" srcId="{09F2407D-A846-4C32-9E0B-1B49F1448A0A}" destId="{0F56534E-5C76-485D-A739-26E8D237C76B}" srcOrd="0" destOrd="0" presId="urn:microsoft.com/office/officeart/2008/layout/HorizontalMultiLevelHierarchy"/>
    <dgm:cxn modelId="{2575500D-AD2D-4F68-878F-AB344891C082}" type="presOf" srcId="{4A1CF4D8-A2C9-4EE4-B5ED-9AA3CD7C5AC8}" destId="{F940C38D-15E2-4806-9C8F-4A545D8865C7}" srcOrd="1" destOrd="0" presId="urn:microsoft.com/office/officeart/2008/layout/HorizontalMultiLevelHierarchy"/>
    <dgm:cxn modelId="{AA10840D-E91E-4431-858F-8631F0BDE602}" srcId="{8266696A-57C2-4EAF-A5F9-83977C40A1D0}" destId="{56BAA668-C58F-4B20-A496-FD41CE8F29F2}" srcOrd="1" destOrd="0" parTransId="{1735C5D3-4C6E-4AF5-9BBB-C6CA9CC62B2E}" sibTransId="{D14DA4FF-D09E-44B9-8F5B-F237800E5C2F}"/>
    <dgm:cxn modelId="{521C5E0F-06D5-4CA5-8A70-8D2FAF7B810A}" type="presOf" srcId="{3882042C-2528-4642-A37C-4A7CEA7CB0C3}" destId="{57AC2286-3915-43AF-885D-0A63AE2B7C0C}" srcOrd="1" destOrd="0" presId="urn:microsoft.com/office/officeart/2008/layout/HorizontalMultiLevelHierarchy"/>
    <dgm:cxn modelId="{82FDB113-8D7A-4524-B1D8-8355AF4D5999}" type="presOf" srcId="{3FBB1A5B-D65B-4CD9-BC55-D087AF1C7BA0}" destId="{5DADC13E-A0AE-46E8-8F9E-8CF22DA96B08}" srcOrd="1" destOrd="0" presId="urn:microsoft.com/office/officeart/2008/layout/HorizontalMultiLevelHierarchy"/>
    <dgm:cxn modelId="{3181EF14-6653-4FF4-A70F-AB0C66EC8E16}" type="presOf" srcId="{60D1366A-8EA7-416C-8DF5-D4B8EFAF4C97}" destId="{CA5FBCAB-8BEE-4775-B348-E5FA79B9E58B}" srcOrd="0" destOrd="0" presId="urn:microsoft.com/office/officeart/2008/layout/HorizontalMultiLevelHierarchy"/>
    <dgm:cxn modelId="{178BD215-3AE8-42D8-8F80-5FB6CC7F2B98}" type="presOf" srcId="{D9225A22-21D1-4D3C-8529-EB86CFDFD0CC}" destId="{06FB5542-E7EF-43E2-B2A2-0CFFA8F60DD9}" srcOrd="1" destOrd="0" presId="urn:microsoft.com/office/officeart/2008/layout/HorizontalMultiLevelHierarchy"/>
    <dgm:cxn modelId="{74D2571A-91AE-4C61-B135-E61F9A38FBE2}" type="presOf" srcId="{6BA65850-5AFF-4E0D-9EDB-9A0B1980918F}" destId="{2F66C40F-735B-4EDF-82A6-6AFF0953A0C6}" srcOrd="0" destOrd="0" presId="urn:microsoft.com/office/officeart/2008/layout/HorizontalMultiLevelHierarchy"/>
    <dgm:cxn modelId="{B6523A1F-412F-4A45-B941-365DF3CA81E3}" type="presOf" srcId="{CDE1D13B-BC46-40BD-B315-DC9F75284483}" destId="{57DD904A-4A62-46EF-B70F-BBB0598D4F9B}" srcOrd="0" destOrd="0" presId="urn:microsoft.com/office/officeart/2008/layout/HorizontalMultiLevelHierarchy"/>
    <dgm:cxn modelId="{7C77DF22-9D92-4652-9D28-84D2DDDFA8B4}" type="presOf" srcId="{31D2A8C0-B018-4F48-9B22-87AE9232211F}" destId="{4ACFA4A8-4E54-47F5-839D-398B96EF994C}" srcOrd="0" destOrd="0" presId="urn:microsoft.com/office/officeart/2008/layout/HorizontalMultiLevelHierarchy"/>
    <dgm:cxn modelId="{92AB7624-0F03-4791-B535-26D28E5AD84E}" srcId="{8266696A-57C2-4EAF-A5F9-83977C40A1D0}" destId="{0EFBBA48-78AB-4EB0-AD9A-642D1C5B8638}" srcOrd="5" destOrd="0" parTransId="{8B83CBBD-8755-448B-A254-7A6BD64513EF}" sibTransId="{51447B3F-9791-462A-8E22-82E74DFC5275}"/>
    <dgm:cxn modelId="{B960722D-2695-4610-AE7F-96F6DF004AED}" type="presOf" srcId="{8E5F54F5-3210-4122-860C-9CF31035F9B5}" destId="{828BF408-415A-4974-8665-0EECD3737DCA}" srcOrd="0" destOrd="0" presId="urn:microsoft.com/office/officeart/2008/layout/HorizontalMultiLevelHierarchy"/>
    <dgm:cxn modelId="{26C32334-2861-45BA-BDB0-EAB204C50CFC}" type="presOf" srcId="{8266696A-57C2-4EAF-A5F9-83977C40A1D0}" destId="{A4A72F2F-C10A-4944-8EF2-EE9AF322E9D4}" srcOrd="0" destOrd="0" presId="urn:microsoft.com/office/officeart/2008/layout/HorizontalMultiLevelHierarchy"/>
    <dgm:cxn modelId="{099A4039-9A72-4D96-9ABE-394FF96DCEC6}" type="presOf" srcId="{ABE16654-1A32-492B-8E09-DFD8457BE6EB}" destId="{F6B75582-AE44-4B96-9280-64CF1CE0969D}" srcOrd="0" destOrd="0" presId="urn:microsoft.com/office/officeart/2008/layout/HorizontalMultiLevelHierarchy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2042293F-3DFB-4E52-B4D0-F675DB05AD81}" type="presOf" srcId="{117BF7D8-6EDE-4222-B5D4-DE2D99C8BE8D}" destId="{6AD096E9-09F3-4B75-966D-F6397BEEAB77}" srcOrd="0" destOrd="0" presId="urn:microsoft.com/office/officeart/2008/layout/HorizontalMultiLevelHierarchy"/>
    <dgm:cxn modelId="{E6D73440-2639-47E9-BDA5-4C536475F23F}" type="presOf" srcId="{3A127CDE-60ED-45E3-81E7-7BA717C43EE1}" destId="{4B967128-CA46-4568-8A56-223291F94BF9}" srcOrd="0" destOrd="0" presId="urn:microsoft.com/office/officeart/2008/layout/HorizontalMultiLevelHierarchy"/>
    <dgm:cxn modelId="{856BAA40-E6E2-4EF7-AFB6-D095D32CC9BA}" srcId="{8266696A-57C2-4EAF-A5F9-83977C40A1D0}" destId="{66D95095-CB94-498C-9157-E8F8997551B7}" srcOrd="3" destOrd="0" parTransId="{3FBB1A5B-D65B-4CD9-BC55-D087AF1C7BA0}" sibTransId="{969ED605-9D07-4236-A25E-4B3D7C1C72EC}"/>
    <dgm:cxn modelId="{4202AC5B-16C8-47A8-8731-788A88824AD4}" type="presOf" srcId="{8E5F54F5-3210-4122-860C-9CF31035F9B5}" destId="{13443180-4FB0-43C6-9FB0-B80297BF3AEA}" srcOrd="1" destOrd="0" presId="urn:microsoft.com/office/officeart/2008/layout/HorizontalMultiLevelHierarchy"/>
    <dgm:cxn modelId="{ADE2EB60-7AF4-4CEA-A991-744570B4F745}" type="presOf" srcId="{2203CF99-48E1-4600-99EB-828DF19E7184}" destId="{3639F8DD-0586-41CB-8CB0-19A72DB16C39}" srcOrd="0" destOrd="0" presId="urn:microsoft.com/office/officeart/2008/layout/HorizontalMultiLevelHierarchy"/>
    <dgm:cxn modelId="{532B8162-EBB0-48F1-8B87-D5A04BCC54BA}" type="presOf" srcId="{3A127CDE-60ED-45E3-81E7-7BA717C43EE1}" destId="{0AE3A054-6CDE-46FA-8350-9BEF32ECF24E}" srcOrd="1" destOrd="0" presId="urn:microsoft.com/office/officeart/2008/layout/HorizontalMultiLevelHierarchy"/>
    <dgm:cxn modelId="{2D05DC63-B04B-4A52-8E80-26586A46BC7E}" type="presOf" srcId="{2203CF99-48E1-4600-99EB-828DF19E7184}" destId="{2F032824-1221-448D-BF24-C6E5D0DDC91F}" srcOrd="1" destOrd="0" presId="urn:microsoft.com/office/officeart/2008/layout/HorizontalMultiLevelHierarchy"/>
    <dgm:cxn modelId="{D8A55B47-17F7-4408-B671-D0E9E532EC4F}" type="presOf" srcId="{8B83CBBD-8755-448B-A254-7A6BD64513EF}" destId="{D65B366E-2FD5-4454-8F56-F35FA3FCFC73}" srcOrd="1" destOrd="0" presId="urn:microsoft.com/office/officeart/2008/layout/HorizontalMultiLevelHierarchy"/>
    <dgm:cxn modelId="{B8C09547-2025-43BE-8565-41EB2DE47204}" srcId="{56BAA668-C58F-4B20-A496-FD41CE8F29F2}" destId="{843D63B2-6624-494C-A926-A4C1E9B5FA34}" srcOrd="1" destOrd="0" parTransId="{3A127CDE-60ED-45E3-81E7-7BA717C43EE1}" sibTransId="{F18DC335-A060-48AF-9291-53E50AF907EE}"/>
    <dgm:cxn modelId="{8EBE6949-7CA3-4633-87B8-98DD34005D97}" type="presOf" srcId="{3FBB1A5B-D65B-4CD9-BC55-D087AF1C7BA0}" destId="{4A0992CF-0AF3-4285-8CDA-9A6602AF9AC3}" srcOrd="0" destOrd="0" presId="urn:microsoft.com/office/officeart/2008/layout/HorizontalMultiLevelHierarchy"/>
    <dgm:cxn modelId="{0DA0B24A-135E-4A7D-AB34-E7A717455326}" type="presOf" srcId="{1F83DC07-037E-418E-A5BE-D1642D72058D}" destId="{651417ED-7A94-4EB3-B253-4D1F1B6F6FE2}" srcOrd="0" destOrd="0" presId="urn:microsoft.com/office/officeart/2008/layout/HorizontalMultiLevelHierarchy"/>
    <dgm:cxn modelId="{58F4D76A-E62D-4665-9799-24F95299DFC0}" type="presOf" srcId="{8B83CBBD-8755-448B-A254-7A6BD64513EF}" destId="{9DB15F3C-B865-4911-A7B4-D4F0D324A361}" srcOrd="0" destOrd="0" presId="urn:microsoft.com/office/officeart/2008/layout/HorizontalMultiLevelHierarchy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DF3DE26B-3B25-413B-8688-123E07DD6565}" type="presOf" srcId="{3882042C-2528-4642-A37C-4A7CEA7CB0C3}" destId="{450F69EF-3F85-4B90-BDFB-39D110E0E201}" srcOrd="0" destOrd="0" presId="urn:microsoft.com/office/officeart/2008/layout/HorizontalMultiLevelHierarchy"/>
    <dgm:cxn modelId="{99E7E74B-595E-4CA6-BA63-773AC91B1775}" type="presOf" srcId="{361ECD0B-8850-49C2-9484-968D24ADB1EC}" destId="{093976EA-4ADF-4FFB-BD98-148CF2631DE9}" srcOrd="0" destOrd="0" presId="urn:microsoft.com/office/officeart/2008/layout/HorizontalMultiLevelHierarchy"/>
    <dgm:cxn modelId="{2DDAE64E-32CD-4EB1-9E94-A3CBCA0991E0}" type="presOf" srcId="{D9225A22-21D1-4D3C-8529-EB86CFDFD0CC}" destId="{1C169C2C-308F-4A34-90AD-07CD931F8910}" srcOrd="0" destOrd="0" presId="urn:microsoft.com/office/officeart/2008/layout/HorizontalMultiLevelHierarchy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6137D477-05DD-4E95-B406-A79C2D9502AC}" type="presOf" srcId="{09F2407D-A846-4C32-9E0B-1B49F1448A0A}" destId="{E929739B-FDD2-4552-A522-759C7CDB8240}" srcOrd="1" destOrd="0" presId="urn:microsoft.com/office/officeart/2008/layout/HorizontalMultiLevelHierarchy"/>
    <dgm:cxn modelId="{36BB8778-2743-4080-9427-83BAEC0639D8}" type="presOf" srcId="{221287D5-B5F5-4DA0-8B7B-11725FB1E6F8}" destId="{5FBCC5DC-0E19-42E2-8FBC-650B649851CB}" srcOrd="0" destOrd="0" presId="urn:microsoft.com/office/officeart/2008/layout/HorizontalMultiLevelHierarchy"/>
    <dgm:cxn modelId="{3E51BD58-3652-4249-A6FE-DE161A66805E}" type="presOf" srcId="{3D9377FB-9056-4B19-8F6D-00AB169D20CE}" destId="{C89F7FF5-45C7-4A22-89E0-4C0C7D6E6976}" srcOrd="0" destOrd="0" presId="urn:microsoft.com/office/officeart/2008/layout/HorizontalMultiLevelHierarchy"/>
    <dgm:cxn modelId="{7B116D79-70EF-43A3-A6B4-985EBCAE1DE2}" type="presOf" srcId="{FC7CFAAD-FAE3-469C-BCD1-2CB614206F4D}" destId="{EDCE0284-321A-4A9B-AC25-21C8CA090A2A}" srcOrd="1" destOrd="0" presId="urn:microsoft.com/office/officeart/2008/layout/HorizontalMultiLevelHierarchy"/>
    <dgm:cxn modelId="{DE1CA387-42E1-4B72-A127-CA4B6173265D}" type="presOf" srcId="{66D95095-CB94-498C-9157-E8F8997551B7}" destId="{3197B251-20D6-4D1A-B7FB-7BEEA43A7F61}" srcOrd="0" destOrd="0" presId="urn:microsoft.com/office/officeart/2008/layout/HorizontalMultiLevelHierarchy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639C8C89-2FEE-42E1-B97C-CF1ED3DD8E16}" srcId="{56BAA668-C58F-4B20-A496-FD41CE8F29F2}" destId="{0F066DAF-8D93-4920-B728-2AEF8E982A0B}" srcOrd="0" destOrd="0" parTransId="{09F2407D-A846-4C32-9E0B-1B49F1448A0A}" sibTransId="{6C9B3704-3656-4762-AEEE-A893B95B4A84}"/>
    <dgm:cxn modelId="{8918C88F-F2BD-4990-B0EB-1B8C709DFC3C}" type="presOf" srcId="{4A1CF4D8-A2C9-4EE4-B5ED-9AA3CD7C5AC8}" destId="{F730C5D9-8C65-45DC-A512-C534A8AB9B3D}" srcOrd="0" destOrd="0" presId="urn:microsoft.com/office/officeart/2008/layout/HorizontalMultiLevelHierarchy"/>
    <dgm:cxn modelId="{EFB5E293-839E-4026-8E2C-9AD32FD794F4}" type="presOf" srcId="{0EFBBA48-78AB-4EB0-AD9A-642D1C5B8638}" destId="{EBC56A90-6329-49C6-86FD-ADDEA70E3536}" srcOrd="0" destOrd="0" presId="urn:microsoft.com/office/officeart/2008/layout/HorizontalMultiLevelHierarchy"/>
    <dgm:cxn modelId="{39E44B94-2169-4CFA-9663-2DB267C59850}" type="presOf" srcId="{AEE9A1E6-8BEB-40B4-A33C-6ECDF02E3777}" destId="{37A94AC3-4165-4144-9E2A-D10DE085CF34}" srcOrd="0" destOrd="0" presId="urn:microsoft.com/office/officeart/2008/layout/HorizontalMultiLevelHierarchy"/>
    <dgm:cxn modelId="{E3FE8699-A705-4C85-9182-439D342C3588}" type="presOf" srcId="{00D31309-618E-429E-BE79-4F77A8F24DE4}" destId="{A3A126BC-050F-436F-8DBA-D9420A339FE9}" srcOrd="0" destOrd="0" presId="urn:microsoft.com/office/officeart/2008/layout/HorizontalMultiLevelHierarchy"/>
    <dgm:cxn modelId="{1B3C969C-F3AB-4533-B76E-D3B6D822E269}" type="presOf" srcId="{FAB1D81D-C6E4-4FD2-A51F-975B725B3FA2}" destId="{3BFA8F93-223D-4622-814C-F56F66772062}" srcOrd="0" destOrd="0" presId="urn:microsoft.com/office/officeart/2008/layout/HorizontalMultiLevelHierarchy"/>
    <dgm:cxn modelId="{9A2C759F-9F5D-40B8-ABD2-FB821AFC8045}" type="presOf" srcId="{117BF7D8-6EDE-4222-B5D4-DE2D99C8BE8D}" destId="{497361D5-2999-4711-B787-663FF8B0FF89}" srcOrd="1" destOrd="0" presId="urn:microsoft.com/office/officeart/2008/layout/HorizontalMultiLevelHierarchy"/>
    <dgm:cxn modelId="{FB7470A0-F18B-4BA5-89CF-C628B79DF3CD}" type="presOf" srcId="{1F83DC07-037E-418E-A5BE-D1642D72058D}" destId="{CC7117CA-AADF-414C-86B2-B32F14B39BC6}" srcOrd="1" destOrd="0" presId="urn:microsoft.com/office/officeart/2008/layout/HorizontalMultiLevelHierarchy"/>
    <dgm:cxn modelId="{2FA018A1-3250-4D47-BC3F-3D38535B35CE}" type="presOf" srcId="{F975BA39-1ECD-4F1C-ACB5-5CD56BF50E44}" destId="{A267CE58-F945-4F2D-B341-B545EC5F9F3A}" srcOrd="0" destOrd="0" presId="urn:microsoft.com/office/officeart/2008/layout/HorizontalMultiLevelHierarchy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879711AC-57CE-471F-A224-6F8FDA85E364}" type="presOf" srcId="{00D31309-618E-429E-BE79-4F77A8F24DE4}" destId="{4C7549FE-5544-4A7C-80BE-D4277851809C}" srcOrd="1" destOrd="0" presId="urn:microsoft.com/office/officeart/2008/layout/HorizontalMultiLevelHierarchy"/>
    <dgm:cxn modelId="{EFA34FAE-BEDA-48E1-8966-2C822F25A7AE}" type="presOf" srcId="{1735C5D3-4C6E-4AF5-9BBB-C6CA9CC62B2E}" destId="{85C2F2E6-DCBC-4193-9305-8BCA0A1C8733}" srcOrd="0" destOrd="0" presId="urn:microsoft.com/office/officeart/2008/layout/HorizontalMultiLevelHierarchy"/>
    <dgm:cxn modelId="{D9F2F0B0-270C-4927-BDC6-C147CBB14779}" type="presOf" srcId="{877DD5CA-6D80-4CAC-9109-897F458882FB}" destId="{869CD482-4FF8-4CB0-8F34-D9F66C5C3630}" srcOrd="0" destOrd="0" presId="urn:microsoft.com/office/officeart/2008/layout/HorizontalMultiLevelHierarchy"/>
    <dgm:cxn modelId="{2D5E27B1-BA5F-4EE5-99EE-8FB1B4E986B5}" type="presOf" srcId="{73F70975-176B-4BC7-87EE-C165B8F59006}" destId="{EFB191F5-B727-4AC9-8133-33A2EA48ADC2}" srcOrd="0" destOrd="0" presId="urn:microsoft.com/office/officeart/2008/layout/HorizontalMultiLevelHierarchy"/>
    <dgm:cxn modelId="{19FF6DB7-629E-4ED7-B7E5-427E2985DE28}" type="presOf" srcId="{28C152EE-4DCE-4B00-B17F-922EDC66445C}" destId="{7147347F-42D1-4B49-8FDD-7F9F5B35E549}" srcOrd="0" destOrd="0" presId="urn:microsoft.com/office/officeart/2008/layout/HorizontalMultiLevelHierarchy"/>
    <dgm:cxn modelId="{D0D3BBBE-CD64-43B0-980D-AC3258822328}" type="presOf" srcId="{221287D5-B5F5-4DA0-8B7B-11725FB1E6F8}" destId="{9C26E606-983A-4865-81F1-F1440F96218C}" srcOrd="1" destOrd="0" presId="urn:microsoft.com/office/officeart/2008/layout/HorizontalMultiLevelHierarchy"/>
    <dgm:cxn modelId="{E39D75C0-96A2-40A4-9B08-BA4C6EADC03C}" srcId="{7AE74E9B-57F0-46CA-ADAF-F988B0095A8F}" destId="{3D9377FB-9056-4B19-8F6D-00AB169D20CE}" srcOrd="0" destOrd="0" parTransId="{4A1CF4D8-A2C9-4EE4-B5ED-9AA3CD7C5AC8}" sibTransId="{EA127948-B73C-45A9-83DB-91189B3526B3}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F69011C7-72B3-41CE-89D5-FFFF31A94D47}" type="presOf" srcId="{843D63B2-6624-494C-A926-A4C1E9B5FA34}" destId="{BDF00A8A-56B7-483C-A605-6BA74F717838}" srcOrd="0" destOrd="0" presId="urn:microsoft.com/office/officeart/2008/layout/HorizontalMultiLevelHierarchy"/>
    <dgm:cxn modelId="{0D8B56D2-5DB2-41C0-BC7B-749EEEEBBDC2}" type="presOf" srcId="{CB749760-BA0B-4690-A171-170C94EF934A}" destId="{BAD02B96-0C9B-4371-B783-ADB3D23D05A1}" srcOrd="0" destOrd="0" presId="urn:microsoft.com/office/officeart/2008/layout/HorizontalMultiLevelHierarchy"/>
    <dgm:cxn modelId="{EAA4F7DC-F1EE-4AC1-A820-EFBE6C4549F6}" srcId="{8266696A-57C2-4EAF-A5F9-83977C40A1D0}" destId="{ABE16654-1A32-492B-8E09-DFD8457BE6EB}" srcOrd="4" destOrd="0" parTransId="{00D31309-618E-429E-BE79-4F77A8F24DE4}" sibTransId="{3DCDC168-E4D7-413C-9BF3-9C1D95390293}"/>
    <dgm:cxn modelId="{2140C9E1-E619-4517-A597-B7356101B1B0}" type="presOf" srcId="{56BAA668-C58F-4B20-A496-FD41CE8F29F2}" destId="{434BC184-B267-4950-9B60-F611DE96B87E}" srcOrd="0" destOrd="0" presId="urn:microsoft.com/office/officeart/2008/layout/HorizontalMultiLevelHierarchy"/>
    <dgm:cxn modelId="{A1DE60E3-2074-4137-952A-958FFD00DA4D}" type="presOf" srcId="{AEE9A1E6-8BEB-40B4-A33C-6ECDF02E3777}" destId="{DCA2EDF1-B736-4A0C-A014-2C9650249F4C}" srcOrd="1" destOrd="0" presId="urn:microsoft.com/office/officeart/2008/layout/HorizontalMultiLevelHierarchy"/>
    <dgm:cxn modelId="{203310E4-1C67-4F8C-B4C4-C73B50E92CA7}" srcId="{7AE74E9B-57F0-46CA-ADAF-F988B0095A8F}" destId="{F975BA39-1ECD-4F1C-ACB5-5CD56BF50E44}" srcOrd="1" destOrd="0" parTransId="{221287D5-B5F5-4DA0-8B7B-11725FB1E6F8}" sibTransId="{C85577F5-D19D-4F5D-ADBF-0E8F5B1628A6}"/>
    <dgm:cxn modelId="{DDD4B0F3-3C10-496F-A45F-6ADB014BA4ED}" type="presOf" srcId="{1735C5D3-4C6E-4AF5-9BBB-C6CA9CC62B2E}" destId="{6E432437-0473-4936-841E-0111FD96FA94}" srcOrd="1" destOrd="0" presId="urn:microsoft.com/office/officeart/2008/layout/HorizontalMultiLevelHierarchy"/>
    <dgm:cxn modelId="{210D8EF7-3D44-434E-B540-BCFAD4D02C6D}" type="presOf" srcId="{7AE74E9B-57F0-46CA-ADAF-F988B0095A8F}" destId="{1A11F2C9-B23A-4355-83B0-638204099B53}" srcOrd="0" destOrd="0" presId="urn:microsoft.com/office/officeart/2008/layout/HorizontalMultiLevelHierarchy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15A4CFFA-7587-4955-A2BD-DFC2E540752F}" srcId="{8266696A-57C2-4EAF-A5F9-83977C40A1D0}" destId="{7AE74E9B-57F0-46CA-ADAF-F988B0095A8F}" srcOrd="2" destOrd="0" parTransId="{D9225A22-21D1-4D3C-8529-EB86CFDFD0CC}" sibTransId="{0CAD5BF3-E884-4C9A-99ED-F86DA6C625C8}"/>
    <dgm:cxn modelId="{C7EBFAFE-62F8-4CF4-9357-F288BC424D38}" type="presOf" srcId="{FAB1D81D-C6E4-4FD2-A51F-975B725B3FA2}" destId="{F884D88B-B4B2-4C57-B4E4-AF53631C873D}" srcOrd="1" destOrd="0" presId="urn:microsoft.com/office/officeart/2008/layout/HorizontalMultiLevelHierarchy"/>
    <dgm:cxn modelId="{7655C63C-7071-47F3-BBA0-14B4D8E84D94}" type="presParOf" srcId="{2F66C40F-735B-4EDF-82A6-6AFF0953A0C6}" destId="{2356464D-11A6-4F2D-911E-D73D945D8420}" srcOrd="0" destOrd="0" presId="urn:microsoft.com/office/officeart/2008/layout/HorizontalMultiLevelHierarchy"/>
    <dgm:cxn modelId="{2E168078-C6EA-409F-9EFD-E5909A53DB24}" type="presParOf" srcId="{2356464D-11A6-4F2D-911E-D73D945D8420}" destId="{A4A72F2F-C10A-4944-8EF2-EE9AF322E9D4}" srcOrd="0" destOrd="0" presId="urn:microsoft.com/office/officeart/2008/layout/HorizontalMultiLevelHierarchy"/>
    <dgm:cxn modelId="{7888CCD8-8D5B-4304-B980-7CB67A045092}" type="presParOf" srcId="{2356464D-11A6-4F2D-911E-D73D945D8420}" destId="{881CB816-00BF-44F4-A04E-66D2D968E68C}" srcOrd="1" destOrd="0" presId="urn:microsoft.com/office/officeart/2008/layout/HorizontalMultiLevelHierarchy"/>
    <dgm:cxn modelId="{C98BED38-15FA-40F9-BE92-C0982EAF661B}" type="presParOf" srcId="{881CB816-00BF-44F4-A04E-66D2D968E68C}" destId="{3639F8DD-0586-41CB-8CB0-19A72DB16C39}" srcOrd="0" destOrd="0" presId="urn:microsoft.com/office/officeart/2008/layout/HorizontalMultiLevelHierarchy"/>
    <dgm:cxn modelId="{12E4C0F6-8808-4CA3-989F-7E088DD2696F}" type="presParOf" srcId="{3639F8DD-0586-41CB-8CB0-19A72DB16C39}" destId="{2F032824-1221-448D-BF24-C6E5D0DDC91F}" srcOrd="0" destOrd="0" presId="urn:microsoft.com/office/officeart/2008/layout/HorizontalMultiLevelHierarchy"/>
    <dgm:cxn modelId="{CC72D788-5477-41F7-8CF6-12A266E66D22}" type="presParOf" srcId="{881CB816-00BF-44F4-A04E-66D2D968E68C}" destId="{E15A01D1-F1C8-427A-8B1D-1DA568F2B3DE}" srcOrd="1" destOrd="0" presId="urn:microsoft.com/office/officeart/2008/layout/HorizontalMultiLevelHierarchy"/>
    <dgm:cxn modelId="{998CFF37-0835-4035-A3B3-B69DC52E73FF}" type="presParOf" srcId="{E15A01D1-F1C8-427A-8B1D-1DA568F2B3DE}" destId="{BAD02B96-0C9B-4371-B783-ADB3D23D05A1}" srcOrd="0" destOrd="0" presId="urn:microsoft.com/office/officeart/2008/layout/HorizontalMultiLevelHierarchy"/>
    <dgm:cxn modelId="{A93265A0-06EB-4680-9520-54C37CCCE31D}" type="presParOf" srcId="{E15A01D1-F1C8-427A-8B1D-1DA568F2B3DE}" destId="{93A6215D-7897-4DB3-80C9-A2CF0A4CE188}" srcOrd="1" destOrd="0" presId="urn:microsoft.com/office/officeart/2008/layout/HorizontalMultiLevelHierarchy"/>
    <dgm:cxn modelId="{CB9880DD-4A09-417C-B630-EDDEBF45ED9F}" type="presParOf" srcId="{93A6215D-7897-4DB3-80C9-A2CF0A4CE188}" destId="{6AD096E9-09F3-4B75-966D-F6397BEEAB77}" srcOrd="0" destOrd="0" presId="urn:microsoft.com/office/officeart/2008/layout/HorizontalMultiLevelHierarchy"/>
    <dgm:cxn modelId="{86A54DDC-4962-4EBE-809A-8CD48C8F9F24}" type="presParOf" srcId="{6AD096E9-09F3-4B75-966D-F6397BEEAB77}" destId="{497361D5-2999-4711-B787-663FF8B0FF89}" srcOrd="0" destOrd="0" presId="urn:microsoft.com/office/officeart/2008/layout/HorizontalMultiLevelHierarchy"/>
    <dgm:cxn modelId="{89663EE7-5B92-4492-9A25-5ACBBAB21AE5}" type="presParOf" srcId="{93A6215D-7897-4DB3-80C9-A2CF0A4CE188}" destId="{0CEEB31F-17E2-4712-8A43-B68E527F4598}" srcOrd="1" destOrd="0" presId="urn:microsoft.com/office/officeart/2008/layout/HorizontalMultiLevelHierarchy"/>
    <dgm:cxn modelId="{F4AEA1A3-21D4-44AE-8355-1C6EA47DCF2F}" type="presParOf" srcId="{0CEEB31F-17E2-4712-8A43-B68E527F4598}" destId="{7147347F-42D1-4B49-8FDD-7F9F5B35E549}" srcOrd="0" destOrd="0" presId="urn:microsoft.com/office/officeart/2008/layout/HorizontalMultiLevelHierarchy"/>
    <dgm:cxn modelId="{F3DEFEA5-7DC1-4D86-9A67-018AF3E496C6}" type="presParOf" srcId="{0CEEB31F-17E2-4712-8A43-B68E527F4598}" destId="{DC5ECC41-331D-40F5-937D-B2508A7F9693}" srcOrd="1" destOrd="0" presId="urn:microsoft.com/office/officeart/2008/layout/HorizontalMultiLevelHierarchy"/>
    <dgm:cxn modelId="{3A253C9E-EEC3-4C0B-A220-CDC1AB58D662}" type="presParOf" srcId="{93A6215D-7897-4DB3-80C9-A2CF0A4CE188}" destId="{828BF408-415A-4974-8665-0EECD3737DCA}" srcOrd="2" destOrd="0" presId="urn:microsoft.com/office/officeart/2008/layout/HorizontalMultiLevelHierarchy"/>
    <dgm:cxn modelId="{5AB89BA4-5727-4128-A9D0-99CA34B59984}" type="presParOf" srcId="{828BF408-415A-4974-8665-0EECD3737DCA}" destId="{13443180-4FB0-43C6-9FB0-B80297BF3AEA}" srcOrd="0" destOrd="0" presId="urn:microsoft.com/office/officeart/2008/layout/HorizontalMultiLevelHierarchy"/>
    <dgm:cxn modelId="{6BC04DCA-3A80-446C-BDC8-AEAB9806C5EC}" type="presParOf" srcId="{93A6215D-7897-4DB3-80C9-A2CF0A4CE188}" destId="{AC2BDB75-DD57-4EF7-B9A0-76FD1CE7689B}" srcOrd="3" destOrd="0" presId="urn:microsoft.com/office/officeart/2008/layout/HorizontalMultiLevelHierarchy"/>
    <dgm:cxn modelId="{F86F1C92-6687-4CEC-8595-935049539A8C}" type="presParOf" srcId="{AC2BDB75-DD57-4EF7-B9A0-76FD1CE7689B}" destId="{4ACFA4A8-4E54-47F5-839D-398B96EF994C}" srcOrd="0" destOrd="0" presId="urn:microsoft.com/office/officeart/2008/layout/HorizontalMultiLevelHierarchy"/>
    <dgm:cxn modelId="{386C5381-F62F-467A-8CFB-DA3E749CC115}" type="presParOf" srcId="{AC2BDB75-DD57-4EF7-B9A0-76FD1CE7689B}" destId="{DA0CA32C-DF55-45F8-A0C4-A8F71ACFE8E7}" srcOrd="1" destOrd="0" presId="urn:microsoft.com/office/officeart/2008/layout/HorizontalMultiLevelHierarchy"/>
    <dgm:cxn modelId="{3F8ECCD3-8C6C-4910-9AE6-5DF4107B9E66}" type="presParOf" srcId="{881CB816-00BF-44F4-A04E-66D2D968E68C}" destId="{85C2F2E6-DCBC-4193-9305-8BCA0A1C8733}" srcOrd="2" destOrd="0" presId="urn:microsoft.com/office/officeart/2008/layout/HorizontalMultiLevelHierarchy"/>
    <dgm:cxn modelId="{8C93BE95-C365-4D55-B935-107542AC17D5}" type="presParOf" srcId="{85C2F2E6-DCBC-4193-9305-8BCA0A1C8733}" destId="{6E432437-0473-4936-841E-0111FD96FA94}" srcOrd="0" destOrd="0" presId="urn:microsoft.com/office/officeart/2008/layout/HorizontalMultiLevelHierarchy"/>
    <dgm:cxn modelId="{72134E4F-8E99-45C5-8606-5197E8766DC9}" type="presParOf" srcId="{881CB816-00BF-44F4-A04E-66D2D968E68C}" destId="{8A26A6EE-BA0A-4605-A9EF-A1A216000CBA}" srcOrd="3" destOrd="0" presId="urn:microsoft.com/office/officeart/2008/layout/HorizontalMultiLevelHierarchy"/>
    <dgm:cxn modelId="{27D8EB89-FE4E-4CDF-A423-B8042B0E7E36}" type="presParOf" srcId="{8A26A6EE-BA0A-4605-A9EF-A1A216000CBA}" destId="{434BC184-B267-4950-9B60-F611DE96B87E}" srcOrd="0" destOrd="0" presId="urn:microsoft.com/office/officeart/2008/layout/HorizontalMultiLevelHierarchy"/>
    <dgm:cxn modelId="{04DF3307-10AE-43AA-824E-1E39F5F5CCD1}" type="presParOf" srcId="{8A26A6EE-BA0A-4605-A9EF-A1A216000CBA}" destId="{17A9A6AA-E10D-4DCA-AC87-D3CDC2DEE09A}" srcOrd="1" destOrd="0" presId="urn:microsoft.com/office/officeart/2008/layout/HorizontalMultiLevelHierarchy"/>
    <dgm:cxn modelId="{836CB353-3487-4EFF-8379-3A8CF1008F94}" type="presParOf" srcId="{17A9A6AA-E10D-4DCA-AC87-D3CDC2DEE09A}" destId="{0F56534E-5C76-485D-A739-26E8D237C76B}" srcOrd="0" destOrd="0" presId="urn:microsoft.com/office/officeart/2008/layout/HorizontalMultiLevelHierarchy"/>
    <dgm:cxn modelId="{F18CD67B-C9AF-4B88-9B4B-4CD78D02D431}" type="presParOf" srcId="{0F56534E-5C76-485D-A739-26E8D237C76B}" destId="{E929739B-FDD2-4552-A522-759C7CDB8240}" srcOrd="0" destOrd="0" presId="urn:microsoft.com/office/officeart/2008/layout/HorizontalMultiLevelHierarchy"/>
    <dgm:cxn modelId="{CE7B5F3B-2455-4315-8584-A3F5A52BB09C}" type="presParOf" srcId="{17A9A6AA-E10D-4DCA-AC87-D3CDC2DEE09A}" destId="{76DEFA90-4FF1-4B30-A145-0917857BC09B}" srcOrd="1" destOrd="0" presId="urn:microsoft.com/office/officeart/2008/layout/HorizontalMultiLevelHierarchy"/>
    <dgm:cxn modelId="{632B7F95-BF95-4CC7-BFBF-EA91021BD0FA}" type="presParOf" srcId="{76DEFA90-4FF1-4B30-A145-0917857BC09B}" destId="{CB58AD08-0339-4D82-B313-15CCE38A7E30}" srcOrd="0" destOrd="0" presId="urn:microsoft.com/office/officeart/2008/layout/HorizontalMultiLevelHierarchy"/>
    <dgm:cxn modelId="{E0C32AB9-4C7B-4099-A038-F787CF695F13}" type="presParOf" srcId="{76DEFA90-4FF1-4B30-A145-0917857BC09B}" destId="{525710DB-0DDB-4F93-8D71-011C40A52C10}" srcOrd="1" destOrd="0" presId="urn:microsoft.com/office/officeart/2008/layout/HorizontalMultiLevelHierarchy"/>
    <dgm:cxn modelId="{36AA8CE9-80CF-492F-857B-06179F95D320}" type="presParOf" srcId="{17A9A6AA-E10D-4DCA-AC87-D3CDC2DEE09A}" destId="{4B967128-CA46-4568-8A56-223291F94BF9}" srcOrd="2" destOrd="0" presId="urn:microsoft.com/office/officeart/2008/layout/HorizontalMultiLevelHierarchy"/>
    <dgm:cxn modelId="{9B723A76-47B0-407C-A320-E1A0E7086CD7}" type="presParOf" srcId="{4B967128-CA46-4568-8A56-223291F94BF9}" destId="{0AE3A054-6CDE-46FA-8350-9BEF32ECF24E}" srcOrd="0" destOrd="0" presId="urn:microsoft.com/office/officeart/2008/layout/HorizontalMultiLevelHierarchy"/>
    <dgm:cxn modelId="{067953E1-D66A-4365-BE04-1D60E189640E}" type="presParOf" srcId="{17A9A6AA-E10D-4DCA-AC87-D3CDC2DEE09A}" destId="{F5E91192-6B7A-4127-973E-A77892ACB80B}" srcOrd="3" destOrd="0" presId="urn:microsoft.com/office/officeart/2008/layout/HorizontalMultiLevelHierarchy"/>
    <dgm:cxn modelId="{9E3D8E3C-B649-4506-A594-A658B16E1091}" type="presParOf" srcId="{F5E91192-6B7A-4127-973E-A77892ACB80B}" destId="{BDF00A8A-56B7-483C-A605-6BA74F717838}" srcOrd="0" destOrd="0" presId="urn:microsoft.com/office/officeart/2008/layout/HorizontalMultiLevelHierarchy"/>
    <dgm:cxn modelId="{4FF6313E-4AF5-4BB2-B4A6-B411D4D077CA}" type="presParOf" srcId="{F5E91192-6B7A-4127-973E-A77892ACB80B}" destId="{C66706FD-B19E-4080-A685-F163A768A68F}" srcOrd="1" destOrd="0" presId="urn:microsoft.com/office/officeart/2008/layout/HorizontalMultiLevelHierarchy"/>
    <dgm:cxn modelId="{0732C711-A365-4BEB-A10D-63937EEE887F}" type="presParOf" srcId="{881CB816-00BF-44F4-A04E-66D2D968E68C}" destId="{1C169C2C-308F-4A34-90AD-07CD931F8910}" srcOrd="4" destOrd="0" presId="urn:microsoft.com/office/officeart/2008/layout/HorizontalMultiLevelHierarchy"/>
    <dgm:cxn modelId="{0F33AA34-AC36-4E83-B8E4-09B92FE0EEDE}" type="presParOf" srcId="{1C169C2C-308F-4A34-90AD-07CD931F8910}" destId="{06FB5542-E7EF-43E2-B2A2-0CFFA8F60DD9}" srcOrd="0" destOrd="0" presId="urn:microsoft.com/office/officeart/2008/layout/HorizontalMultiLevelHierarchy"/>
    <dgm:cxn modelId="{5A1672F3-43D0-4AA9-9139-4C6CAFF80068}" type="presParOf" srcId="{881CB816-00BF-44F4-A04E-66D2D968E68C}" destId="{6D0A9CD6-0DE2-4551-8AB5-750AB7D68DCA}" srcOrd="5" destOrd="0" presId="urn:microsoft.com/office/officeart/2008/layout/HorizontalMultiLevelHierarchy"/>
    <dgm:cxn modelId="{16784685-4E3D-418A-BB0B-F0570635432B}" type="presParOf" srcId="{6D0A9CD6-0DE2-4551-8AB5-750AB7D68DCA}" destId="{1A11F2C9-B23A-4355-83B0-638204099B53}" srcOrd="0" destOrd="0" presId="urn:microsoft.com/office/officeart/2008/layout/HorizontalMultiLevelHierarchy"/>
    <dgm:cxn modelId="{CBD2FEA3-BF6B-4938-B365-3658C60B6397}" type="presParOf" srcId="{6D0A9CD6-0DE2-4551-8AB5-750AB7D68DCA}" destId="{69921676-2568-4020-9EA7-CCB7412A1899}" srcOrd="1" destOrd="0" presId="urn:microsoft.com/office/officeart/2008/layout/HorizontalMultiLevelHierarchy"/>
    <dgm:cxn modelId="{FE504305-1529-4FFC-8534-0E02163BFFC5}" type="presParOf" srcId="{69921676-2568-4020-9EA7-CCB7412A1899}" destId="{F730C5D9-8C65-45DC-A512-C534A8AB9B3D}" srcOrd="0" destOrd="0" presId="urn:microsoft.com/office/officeart/2008/layout/HorizontalMultiLevelHierarchy"/>
    <dgm:cxn modelId="{07C1C256-9568-4426-8E31-18540A82AF3A}" type="presParOf" srcId="{F730C5D9-8C65-45DC-A512-C534A8AB9B3D}" destId="{F940C38D-15E2-4806-9C8F-4A545D8865C7}" srcOrd="0" destOrd="0" presId="urn:microsoft.com/office/officeart/2008/layout/HorizontalMultiLevelHierarchy"/>
    <dgm:cxn modelId="{F53C6BE2-4858-4711-830C-1F38B775666D}" type="presParOf" srcId="{69921676-2568-4020-9EA7-CCB7412A1899}" destId="{58E654A4-C6AA-4312-8C0E-CFCFCB05EF0F}" srcOrd="1" destOrd="0" presId="urn:microsoft.com/office/officeart/2008/layout/HorizontalMultiLevelHierarchy"/>
    <dgm:cxn modelId="{FB022AC8-2D16-4725-A773-2FCFC16C98B3}" type="presParOf" srcId="{58E654A4-C6AA-4312-8C0E-CFCFCB05EF0F}" destId="{C89F7FF5-45C7-4A22-89E0-4C0C7D6E6976}" srcOrd="0" destOrd="0" presId="urn:microsoft.com/office/officeart/2008/layout/HorizontalMultiLevelHierarchy"/>
    <dgm:cxn modelId="{6912103E-1CB0-4094-962C-2E078DF2E505}" type="presParOf" srcId="{58E654A4-C6AA-4312-8C0E-CFCFCB05EF0F}" destId="{27A3346F-2D21-4995-97A6-A2C4E98128B8}" srcOrd="1" destOrd="0" presId="urn:microsoft.com/office/officeart/2008/layout/HorizontalMultiLevelHierarchy"/>
    <dgm:cxn modelId="{51051EBD-4245-4A38-A5E0-5AE9E2672AA9}" type="presParOf" srcId="{69921676-2568-4020-9EA7-CCB7412A1899}" destId="{5FBCC5DC-0E19-42E2-8FBC-650B649851CB}" srcOrd="2" destOrd="0" presId="urn:microsoft.com/office/officeart/2008/layout/HorizontalMultiLevelHierarchy"/>
    <dgm:cxn modelId="{363629B3-D8C3-4802-95E0-D9A5517F3D62}" type="presParOf" srcId="{5FBCC5DC-0E19-42E2-8FBC-650B649851CB}" destId="{9C26E606-983A-4865-81F1-F1440F96218C}" srcOrd="0" destOrd="0" presId="urn:microsoft.com/office/officeart/2008/layout/HorizontalMultiLevelHierarchy"/>
    <dgm:cxn modelId="{7E4B204E-F272-4A16-80A5-38D1413132C0}" type="presParOf" srcId="{69921676-2568-4020-9EA7-CCB7412A1899}" destId="{ABDF351D-8017-4A6B-8782-FC6FC6974C58}" srcOrd="3" destOrd="0" presId="urn:microsoft.com/office/officeart/2008/layout/HorizontalMultiLevelHierarchy"/>
    <dgm:cxn modelId="{47B97159-CCEE-436C-9583-AE13615050F4}" type="presParOf" srcId="{ABDF351D-8017-4A6B-8782-FC6FC6974C58}" destId="{A267CE58-F945-4F2D-B341-B545EC5F9F3A}" srcOrd="0" destOrd="0" presId="urn:microsoft.com/office/officeart/2008/layout/HorizontalMultiLevelHierarchy"/>
    <dgm:cxn modelId="{589DF086-F1EE-41E7-A81A-DEA99817661B}" type="presParOf" srcId="{ABDF351D-8017-4A6B-8782-FC6FC6974C58}" destId="{61163239-62BE-4A2C-BE97-4E8EF3BDFF1D}" srcOrd="1" destOrd="0" presId="urn:microsoft.com/office/officeart/2008/layout/HorizontalMultiLevelHierarchy"/>
    <dgm:cxn modelId="{1AA7FBC2-EB18-4D40-8ED4-966B73038165}" type="presParOf" srcId="{881CB816-00BF-44F4-A04E-66D2D968E68C}" destId="{4A0992CF-0AF3-4285-8CDA-9A6602AF9AC3}" srcOrd="6" destOrd="0" presId="urn:microsoft.com/office/officeart/2008/layout/HorizontalMultiLevelHierarchy"/>
    <dgm:cxn modelId="{E39B450E-B42B-4981-9034-65A6F544724A}" type="presParOf" srcId="{4A0992CF-0AF3-4285-8CDA-9A6602AF9AC3}" destId="{5DADC13E-A0AE-46E8-8F9E-8CF22DA96B08}" srcOrd="0" destOrd="0" presId="urn:microsoft.com/office/officeart/2008/layout/HorizontalMultiLevelHierarchy"/>
    <dgm:cxn modelId="{AD73FED2-B658-4B09-861E-E0F263906722}" type="presParOf" srcId="{881CB816-00BF-44F4-A04E-66D2D968E68C}" destId="{DDD21F3C-FDBF-4AE7-A3ED-BC9BF98146C0}" srcOrd="7" destOrd="0" presId="urn:microsoft.com/office/officeart/2008/layout/HorizontalMultiLevelHierarchy"/>
    <dgm:cxn modelId="{403092DE-136B-4309-B939-F0D6EB782FE2}" type="presParOf" srcId="{DDD21F3C-FDBF-4AE7-A3ED-BC9BF98146C0}" destId="{3197B251-20D6-4D1A-B7FB-7BEEA43A7F61}" srcOrd="0" destOrd="0" presId="urn:microsoft.com/office/officeart/2008/layout/HorizontalMultiLevelHierarchy"/>
    <dgm:cxn modelId="{1CD57E88-EB4B-4C2D-89A6-9E6668D77BBF}" type="presParOf" srcId="{DDD21F3C-FDBF-4AE7-A3ED-BC9BF98146C0}" destId="{1417B769-C3C8-40F5-8DA6-1335B1B10B1D}" srcOrd="1" destOrd="0" presId="urn:microsoft.com/office/officeart/2008/layout/HorizontalMultiLevelHierarchy"/>
    <dgm:cxn modelId="{ACCA25EE-E794-4185-97A6-1F5E4DEB3723}" type="presParOf" srcId="{1417B769-C3C8-40F5-8DA6-1335B1B10B1D}" destId="{450F69EF-3F85-4B90-BDFB-39D110E0E201}" srcOrd="0" destOrd="0" presId="urn:microsoft.com/office/officeart/2008/layout/HorizontalMultiLevelHierarchy"/>
    <dgm:cxn modelId="{827A5004-A95D-4FBB-AFAA-47A2C40F40A8}" type="presParOf" srcId="{450F69EF-3F85-4B90-BDFB-39D110E0E201}" destId="{57AC2286-3915-43AF-885D-0A63AE2B7C0C}" srcOrd="0" destOrd="0" presId="urn:microsoft.com/office/officeart/2008/layout/HorizontalMultiLevelHierarchy"/>
    <dgm:cxn modelId="{34BBF751-7A57-4C27-AA0F-E25871025AD2}" type="presParOf" srcId="{1417B769-C3C8-40F5-8DA6-1335B1B10B1D}" destId="{7C82B4FE-41A4-4EA7-B333-5FE857053270}" srcOrd="1" destOrd="0" presId="urn:microsoft.com/office/officeart/2008/layout/HorizontalMultiLevelHierarchy"/>
    <dgm:cxn modelId="{C05DDB9D-920F-4BBA-AD5D-F65EB9D2E099}" type="presParOf" srcId="{7C82B4FE-41A4-4EA7-B333-5FE857053270}" destId="{869CD482-4FF8-4CB0-8F34-D9F66C5C3630}" srcOrd="0" destOrd="0" presId="urn:microsoft.com/office/officeart/2008/layout/HorizontalMultiLevelHierarchy"/>
    <dgm:cxn modelId="{9BE877BB-7BC0-4132-847B-B0A91CBFFF76}" type="presParOf" srcId="{7C82B4FE-41A4-4EA7-B333-5FE857053270}" destId="{015BE8F4-769C-4DDD-B322-5470386617D5}" srcOrd="1" destOrd="0" presId="urn:microsoft.com/office/officeart/2008/layout/HorizontalMultiLevelHierarchy"/>
    <dgm:cxn modelId="{B4579CB3-2FC5-40A2-BA3F-4E58600926F1}" type="presParOf" srcId="{1417B769-C3C8-40F5-8DA6-1335B1B10B1D}" destId="{651417ED-7A94-4EB3-B253-4D1F1B6F6FE2}" srcOrd="2" destOrd="0" presId="urn:microsoft.com/office/officeart/2008/layout/HorizontalMultiLevelHierarchy"/>
    <dgm:cxn modelId="{313E18DC-375B-47D4-B89B-F21CE8A87385}" type="presParOf" srcId="{651417ED-7A94-4EB3-B253-4D1F1B6F6FE2}" destId="{CC7117CA-AADF-414C-86B2-B32F14B39BC6}" srcOrd="0" destOrd="0" presId="urn:microsoft.com/office/officeart/2008/layout/HorizontalMultiLevelHierarchy"/>
    <dgm:cxn modelId="{0193A31A-1ADC-4DF0-BC95-5E6A121E5A7F}" type="presParOf" srcId="{1417B769-C3C8-40F5-8DA6-1335B1B10B1D}" destId="{4BB06E17-395C-4C37-A144-97110679F309}" srcOrd="3" destOrd="0" presId="urn:microsoft.com/office/officeart/2008/layout/HorizontalMultiLevelHierarchy"/>
    <dgm:cxn modelId="{61209D34-9929-47D2-B13C-01A11A6B9248}" type="presParOf" srcId="{4BB06E17-395C-4C37-A144-97110679F309}" destId="{093976EA-4ADF-4FFB-BD98-148CF2631DE9}" srcOrd="0" destOrd="0" presId="urn:microsoft.com/office/officeart/2008/layout/HorizontalMultiLevelHierarchy"/>
    <dgm:cxn modelId="{3E2C9461-D1CE-4839-9967-752B256B8312}" type="presParOf" srcId="{4BB06E17-395C-4C37-A144-97110679F309}" destId="{0EF108C6-8BD1-489C-B4B3-266A63376E1D}" srcOrd="1" destOrd="0" presId="urn:microsoft.com/office/officeart/2008/layout/HorizontalMultiLevelHierarchy"/>
    <dgm:cxn modelId="{B65D2C35-B084-46E5-B2F4-7361AB7E6F6D}" type="presParOf" srcId="{881CB816-00BF-44F4-A04E-66D2D968E68C}" destId="{A3A126BC-050F-436F-8DBA-D9420A339FE9}" srcOrd="8" destOrd="0" presId="urn:microsoft.com/office/officeart/2008/layout/HorizontalMultiLevelHierarchy"/>
    <dgm:cxn modelId="{AC251793-CFA0-4553-9CBD-748D1B6E663E}" type="presParOf" srcId="{A3A126BC-050F-436F-8DBA-D9420A339FE9}" destId="{4C7549FE-5544-4A7C-80BE-D4277851809C}" srcOrd="0" destOrd="0" presId="urn:microsoft.com/office/officeart/2008/layout/HorizontalMultiLevelHierarchy"/>
    <dgm:cxn modelId="{64E02E02-BBC9-4041-8ABE-F20156FECA0C}" type="presParOf" srcId="{881CB816-00BF-44F4-A04E-66D2D968E68C}" destId="{629BB82E-2A33-45A3-BB40-FDE2449CB3AA}" srcOrd="9" destOrd="0" presId="urn:microsoft.com/office/officeart/2008/layout/HorizontalMultiLevelHierarchy"/>
    <dgm:cxn modelId="{A51D02A2-073E-4D14-A6AB-513E7ADD441E}" type="presParOf" srcId="{629BB82E-2A33-45A3-BB40-FDE2449CB3AA}" destId="{F6B75582-AE44-4B96-9280-64CF1CE0969D}" srcOrd="0" destOrd="0" presId="urn:microsoft.com/office/officeart/2008/layout/HorizontalMultiLevelHierarchy"/>
    <dgm:cxn modelId="{1638C0A8-9F2E-4890-8AFA-0AA7D5B2AB41}" type="presParOf" srcId="{629BB82E-2A33-45A3-BB40-FDE2449CB3AA}" destId="{B11C713E-C74A-4FE0-BF5A-1CF2CEF98EB9}" srcOrd="1" destOrd="0" presId="urn:microsoft.com/office/officeart/2008/layout/HorizontalMultiLevelHierarchy"/>
    <dgm:cxn modelId="{801D54E5-FB63-405C-AA25-C34A7553C486}" type="presParOf" srcId="{B11C713E-C74A-4FE0-BF5A-1CF2CEF98EB9}" destId="{59D6599D-5B2B-4A35-92CC-B4F031C3B915}" srcOrd="0" destOrd="0" presId="urn:microsoft.com/office/officeart/2008/layout/HorizontalMultiLevelHierarchy"/>
    <dgm:cxn modelId="{1EFE024F-2A8F-46EC-AD5F-A83A2D88F493}" type="presParOf" srcId="{59D6599D-5B2B-4A35-92CC-B4F031C3B915}" destId="{EDCE0284-321A-4A9B-AC25-21C8CA090A2A}" srcOrd="0" destOrd="0" presId="urn:microsoft.com/office/officeart/2008/layout/HorizontalMultiLevelHierarchy"/>
    <dgm:cxn modelId="{95D32E04-274A-4923-8499-15FB714D853C}" type="presParOf" srcId="{B11C713E-C74A-4FE0-BF5A-1CF2CEF98EB9}" destId="{B6A64B4D-86A5-417E-BA7F-DC5B66838872}" srcOrd="1" destOrd="0" presId="urn:microsoft.com/office/officeart/2008/layout/HorizontalMultiLevelHierarchy"/>
    <dgm:cxn modelId="{630E2198-25BF-4419-926D-A4472058C1F0}" type="presParOf" srcId="{B6A64B4D-86A5-417E-BA7F-DC5B66838872}" destId="{CA5FBCAB-8BEE-4775-B348-E5FA79B9E58B}" srcOrd="0" destOrd="0" presId="urn:microsoft.com/office/officeart/2008/layout/HorizontalMultiLevelHierarchy"/>
    <dgm:cxn modelId="{C5095E7A-0CD6-487E-9E18-A45100A64507}" type="presParOf" srcId="{B6A64B4D-86A5-417E-BA7F-DC5B66838872}" destId="{CE2B8D19-4C0A-4AC6-8B0E-663F0CDD49C4}" srcOrd="1" destOrd="0" presId="urn:microsoft.com/office/officeart/2008/layout/HorizontalMultiLevelHierarchy"/>
    <dgm:cxn modelId="{E12C6065-5D17-493D-BCDF-73AC5A59BF73}" type="presParOf" srcId="{B11C713E-C74A-4FE0-BF5A-1CF2CEF98EB9}" destId="{3BFA8F93-223D-4622-814C-F56F66772062}" srcOrd="2" destOrd="0" presId="urn:microsoft.com/office/officeart/2008/layout/HorizontalMultiLevelHierarchy"/>
    <dgm:cxn modelId="{950DD0AA-29A1-471D-9534-4ADFDAE8940D}" type="presParOf" srcId="{3BFA8F93-223D-4622-814C-F56F66772062}" destId="{F884D88B-B4B2-4C57-B4E4-AF53631C873D}" srcOrd="0" destOrd="0" presId="urn:microsoft.com/office/officeart/2008/layout/HorizontalMultiLevelHierarchy"/>
    <dgm:cxn modelId="{E5A66FC4-D0DD-4587-B65A-F848C04B2EC3}" type="presParOf" srcId="{B11C713E-C74A-4FE0-BF5A-1CF2CEF98EB9}" destId="{621AA38A-5D5D-4E12-AB23-291D1C20B153}" srcOrd="3" destOrd="0" presId="urn:microsoft.com/office/officeart/2008/layout/HorizontalMultiLevelHierarchy"/>
    <dgm:cxn modelId="{265ED7C8-45B3-493D-A087-D24DAFEF0765}" type="presParOf" srcId="{621AA38A-5D5D-4E12-AB23-291D1C20B153}" destId="{57DD904A-4A62-46EF-B70F-BBB0598D4F9B}" srcOrd="0" destOrd="0" presId="urn:microsoft.com/office/officeart/2008/layout/HorizontalMultiLevelHierarchy"/>
    <dgm:cxn modelId="{652664E1-07D7-4202-B529-CED5AE769593}" type="presParOf" srcId="{621AA38A-5D5D-4E12-AB23-291D1C20B153}" destId="{BF06DDA0-FB75-43C5-8354-AB69DF9D8812}" srcOrd="1" destOrd="0" presId="urn:microsoft.com/office/officeart/2008/layout/HorizontalMultiLevelHierarchy"/>
    <dgm:cxn modelId="{2B360955-4A46-4A1D-98E2-A0333D1525D1}" type="presParOf" srcId="{881CB816-00BF-44F4-A04E-66D2D968E68C}" destId="{9DB15F3C-B865-4911-A7B4-D4F0D324A361}" srcOrd="10" destOrd="0" presId="urn:microsoft.com/office/officeart/2008/layout/HorizontalMultiLevelHierarchy"/>
    <dgm:cxn modelId="{E7599306-3B89-403C-B1A9-CAAA29FAF07A}" type="presParOf" srcId="{9DB15F3C-B865-4911-A7B4-D4F0D324A361}" destId="{D65B366E-2FD5-4454-8F56-F35FA3FCFC73}" srcOrd="0" destOrd="0" presId="urn:microsoft.com/office/officeart/2008/layout/HorizontalMultiLevelHierarchy"/>
    <dgm:cxn modelId="{770E3DF9-1B5B-42B1-8C0A-881A898D7016}" type="presParOf" srcId="{881CB816-00BF-44F4-A04E-66D2D968E68C}" destId="{301B6BC7-A3DF-4080-A5C3-3FE47B549C1A}" srcOrd="11" destOrd="0" presId="urn:microsoft.com/office/officeart/2008/layout/HorizontalMultiLevelHierarchy"/>
    <dgm:cxn modelId="{A617352A-A757-4DC7-A8B6-4311DC50A310}" type="presParOf" srcId="{301B6BC7-A3DF-4080-A5C3-3FE47B549C1A}" destId="{EBC56A90-6329-49C6-86FD-ADDEA70E3536}" srcOrd="0" destOrd="0" presId="urn:microsoft.com/office/officeart/2008/layout/HorizontalMultiLevelHierarchy"/>
    <dgm:cxn modelId="{F641992D-8F18-499F-82F9-9590B3631E0F}" type="presParOf" srcId="{301B6BC7-A3DF-4080-A5C3-3FE47B549C1A}" destId="{40D9271D-1771-48FD-A014-0FBAED3DEBBA}" srcOrd="1" destOrd="0" presId="urn:microsoft.com/office/officeart/2008/layout/HorizontalMultiLevelHierarchy"/>
    <dgm:cxn modelId="{3840A53A-D89F-45CA-82EB-FFDB1FCE1DD3}" type="presParOf" srcId="{40D9271D-1771-48FD-A014-0FBAED3DEBBA}" destId="{37A94AC3-4165-4144-9E2A-D10DE085CF34}" srcOrd="0" destOrd="0" presId="urn:microsoft.com/office/officeart/2008/layout/HorizontalMultiLevelHierarchy"/>
    <dgm:cxn modelId="{A1C57526-291C-43B5-AB6C-87D31B0474DE}" type="presParOf" srcId="{37A94AC3-4165-4144-9E2A-D10DE085CF34}" destId="{DCA2EDF1-B736-4A0C-A014-2C9650249F4C}" srcOrd="0" destOrd="0" presId="urn:microsoft.com/office/officeart/2008/layout/HorizontalMultiLevelHierarchy"/>
    <dgm:cxn modelId="{8BD9D14E-9239-4E92-8608-AA40FAA517D2}" type="presParOf" srcId="{40D9271D-1771-48FD-A014-0FBAED3DEBBA}" destId="{64734705-6D3A-435E-A803-F89555FB6758}" srcOrd="1" destOrd="0" presId="urn:microsoft.com/office/officeart/2008/layout/HorizontalMultiLevelHierarchy"/>
    <dgm:cxn modelId="{BEA86131-EEA3-4B91-93C4-61E4C56C9CDA}" type="presParOf" srcId="{64734705-6D3A-435E-A803-F89555FB6758}" destId="{EFB191F5-B727-4AC9-8133-33A2EA48ADC2}" srcOrd="0" destOrd="0" presId="urn:microsoft.com/office/officeart/2008/layout/HorizontalMultiLevelHierarchy"/>
    <dgm:cxn modelId="{5E93B184-B6DD-4F63-B824-EDAD5ED747C1}" type="presParOf" srcId="{64734705-6D3A-435E-A803-F89555FB6758}" destId="{7F96D3F4-EB3F-4A64-89B3-E2BBF79199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94AC3-4165-4144-9E2A-D10DE085CF34}">
      <dsp:nvSpPr>
        <dsp:cNvPr id="0" name=""/>
        <dsp:cNvSpPr/>
      </dsp:nvSpPr>
      <dsp:spPr>
        <a:xfrm>
          <a:off x="4484518" y="8020594"/>
          <a:ext cx="4069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6921" y="4572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7806" y="8056141"/>
        <a:ext cx="20346" cy="20346"/>
      </dsp:txXfrm>
    </dsp:sp>
    <dsp:sp modelId="{9DB15F3C-B865-4911-A7B4-D4F0D324A361}">
      <dsp:nvSpPr>
        <dsp:cNvPr id="0" name=""/>
        <dsp:cNvSpPr/>
      </dsp:nvSpPr>
      <dsp:spPr>
        <a:xfrm>
          <a:off x="1673333" y="4383236"/>
          <a:ext cx="776575" cy="3683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8287" y="0"/>
              </a:lnTo>
              <a:lnTo>
                <a:pt x="388287" y="3683078"/>
              </a:lnTo>
              <a:lnTo>
                <a:pt x="776575" y="3683078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kern="1200"/>
        </a:p>
      </dsp:txBody>
      <dsp:txXfrm>
        <a:off x="1967519" y="6130673"/>
        <a:ext cx="188202" cy="188202"/>
      </dsp:txXfrm>
    </dsp:sp>
    <dsp:sp modelId="{3BFA8F93-223D-4622-814C-F56F66772062}">
      <dsp:nvSpPr>
        <dsp:cNvPr id="0" name=""/>
        <dsp:cNvSpPr/>
      </dsp:nvSpPr>
      <dsp:spPr>
        <a:xfrm>
          <a:off x="4484518" y="6903237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3460" y="0"/>
              </a:lnTo>
              <a:lnTo>
                <a:pt x="203460" y="387692"/>
              </a:lnTo>
              <a:lnTo>
                <a:pt x="406921" y="38769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7083032"/>
        <a:ext cx="28102" cy="28102"/>
      </dsp:txXfrm>
    </dsp:sp>
    <dsp:sp modelId="{59D6599D-5B2B-4A35-92CC-B4F031C3B915}">
      <dsp:nvSpPr>
        <dsp:cNvPr id="0" name=""/>
        <dsp:cNvSpPr/>
      </dsp:nvSpPr>
      <dsp:spPr>
        <a:xfrm>
          <a:off x="4484518" y="6515544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387692"/>
              </a:moveTo>
              <a:lnTo>
                <a:pt x="203460" y="387692"/>
              </a:lnTo>
              <a:lnTo>
                <a:pt x="203460" y="0"/>
              </a:lnTo>
              <a:lnTo>
                <a:pt x="406921" y="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6695339"/>
        <a:ext cx="28102" cy="28102"/>
      </dsp:txXfrm>
    </dsp:sp>
    <dsp:sp modelId="{A3A126BC-050F-436F-8DBA-D9420A339FE9}">
      <dsp:nvSpPr>
        <dsp:cNvPr id="0" name=""/>
        <dsp:cNvSpPr/>
      </dsp:nvSpPr>
      <dsp:spPr>
        <a:xfrm>
          <a:off x="1673333" y="4383236"/>
          <a:ext cx="776575" cy="252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8287" y="0"/>
              </a:lnTo>
              <a:lnTo>
                <a:pt x="388287" y="2520000"/>
              </a:lnTo>
              <a:lnTo>
                <a:pt x="776575" y="252000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900" kern="1200"/>
        </a:p>
      </dsp:txBody>
      <dsp:txXfrm>
        <a:off x="1995697" y="5577313"/>
        <a:ext cx="131847" cy="131847"/>
      </dsp:txXfrm>
    </dsp:sp>
    <dsp:sp modelId="{651417ED-7A94-4EB3-B253-4D1F1B6F6FE2}">
      <dsp:nvSpPr>
        <dsp:cNvPr id="0" name=""/>
        <dsp:cNvSpPr/>
      </dsp:nvSpPr>
      <dsp:spPr>
        <a:xfrm>
          <a:off x="4484518" y="5352467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3460" y="0"/>
              </a:lnTo>
              <a:lnTo>
                <a:pt x="203460" y="387692"/>
              </a:lnTo>
              <a:lnTo>
                <a:pt x="406921" y="38769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5532262"/>
        <a:ext cx="28102" cy="28102"/>
      </dsp:txXfrm>
    </dsp:sp>
    <dsp:sp modelId="{450F69EF-3F85-4B90-BDFB-39D110E0E201}">
      <dsp:nvSpPr>
        <dsp:cNvPr id="0" name=""/>
        <dsp:cNvSpPr/>
      </dsp:nvSpPr>
      <dsp:spPr>
        <a:xfrm>
          <a:off x="4484518" y="4964774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387692"/>
              </a:moveTo>
              <a:lnTo>
                <a:pt x="203460" y="387692"/>
              </a:lnTo>
              <a:lnTo>
                <a:pt x="203460" y="0"/>
              </a:lnTo>
              <a:lnTo>
                <a:pt x="406921" y="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5144570"/>
        <a:ext cx="28102" cy="28102"/>
      </dsp:txXfrm>
    </dsp:sp>
    <dsp:sp modelId="{4A0992CF-0AF3-4285-8CDA-9A6602AF9AC3}">
      <dsp:nvSpPr>
        <dsp:cNvPr id="0" name=""/>
        <dsp:cNvSpPr/>
      </dsp:nvSpPr>
      <dsp:spPr>
        <a:xfrm>
          <a:off x="1673333" y="4383236"/>
          <a:ext cx="776575" cy="969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8287" y="0"/>
              </a:lnTo>
              <a:lnTo>
                <a:pt x="388287" y="969231"/>
              </a:lnTo>
              <a:lnTo>
                <a:pt x="776575" y="96923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2030571" y="4836802"/>
        <a:ext cx="62098" cy="62098"/>
      </dsp:txXfrm>
    </dsp:sp>
    <dsp:sp modelId="{5FBCC5DC-0E19-42E2-8FBC-650B649851CB}">
      <dsp:nvSpPr>
        <dsp:cNvPr id="0" name=""/>
        <dsp:cNvSpPr/>
      </dsp:nvSpPr>
      <dsp:spPr>
        <a:xfrm>
          <a:off x="4484518" y="3801697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3460" y="0"/>
              </a:lnTo>
              <a:lnTo>
                <a:pt x="203460" y="387692"/>
              </a:lnTo>
              <a:lnTo>
                <a:pt x="406921" y="38769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3981492"/>
        <a:ext cx="28102" cy="28102"/>
      </dsp:txXfrm>
    </dsp:sp>
    <dsp:sp modelId="{F730C5D9-8C65-45DC-A512-C534A8AB9B3D}">
      <dsp:nvSpPr>
        <dsp:cNvPr id="0" name=""/>
        <dsp:cNvSpPr/>
      </dsp:nvSpPr>
      <dsp:spPr>
        <a:xfrm>
          <a:off x="4484518" y="3414005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387692"/>
              </a:moveTo>
              <a:lnTo>
                <a:pt x="203460" y="387692"/>
              </a:lnTo>
              <a:lnTo>
                <a:pt x="203460" y="0"/>
              </a:lnTo>
              <a:lnTo>
                <a:pt x="406921" y="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3593800"/>
        <a:ext cx="28102" cy="28102"/>
      </dsp:txXfrm>
    </dsp:sp>
    <dsp:sp modelId="{1C169C2C-308F-4A34-90AD-07CD931F8910}">
      <dsp:nvSpPr>
        <dsp:cNvPr id="0" name=""/>
        <dsp:cNvSpPr/>
      </dsp:nvSpPr>
      <dsp:spPr>
        <a:xfrm>
          <a:off x="1673333" y="3801697"/>
          <a:ext cx="776575" cy="581538"/>
        </a:xfrm>
        <a:custGeom>
          <a:avLst/>
          <a:gdLst/>
          <a:ahLst/>
          <a:cxnLst/>
          <a:rect l="0" t="0" r="0" b="0"/>
          <a:pathLst>
            <a:path>
              <a:moveTo>
                <a:pt x="0" y="581538"/>
              </a:moveTo>
              <a:lnTo>
                <a:pt x="388287" y="581538"/>
              </a:lnTo>
              <a:lnTo>
                <a:pt x="388287" y="0"/>
              </a:lnTo>
              <a:lnTo>
                <a:pt x="776575" y="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2037366" y="4068212"/>
        <a:ext cx="48509" cy="48509"/>
      </dsp:txXfrm>
    </dsp:sp>
    <dsp:sp modelId="{4B967128-CA46-4568-8A56-223291F94BF9}">
      <dsp:nvSpPr>
        <dsp:cNvPr id="0" name=""/>
        <dsp:cNvSpPr/>
      </dsp:nvSpPr>
      <dsp:spPr>
        <a:xfrm>
          <a:off x="4484518" y="2250927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3460" y="0"/>
              </a:lnTo>
              <a:lnTo>
                <a:pt x="203460" y="387692"/>
              </a:lnTo>
              <a:lnTo>
                <a:pt x="406921" y="38769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2430722"/>
        <a:ext cx="28102" cy="28102"/>
      </dsp:txXfrm>
    </dsp:sp>
    <dsp:sp modelId="{0F56534E-5C76-485D-A739-26E8D237C76B}">
      <dsp:nvSpPr>
        <dsp:cNvPr id="0" name=""/>
        <dsp:cNvSpPr/>
      </dsp:nvSpPr>
      <dsp:spPr>
        <a:xfrm>
          <a:off x="4484518" y="1863235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387692"/>
              </a:moveTo>
              <a:lnTo>
                <a:pt x="203460" y="387692"/>
              </a:lnTo>
              <a:lnTo>
                <a:pt x="203460" y="0"/>
              </a:lnTo>
              <a:lnTo>
                <a:pt x="406921" y="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2043030"/>
        <a:ext cx="28102" cy="28102"/>
      </dsp:txXfrm>
    </dsp:sp>
    <dsp:sp modelId="{85C2F2E6-DCBC-4193-9305-8BCA0A1C8733}">
      <dsp:nvSpPr>
        <dsp:cNvPr id="0" name=""/>
        <dsp:cNvSpPr/>
      </dsp:nvSpPr>
      <dsp:spPr>
        <a:xfrm>
          <a:off x="1673333" y="2250927"/>
          <a:ext cx="776575" cy="2132308"/>
        </a:xfrm>
        <a:custGeom>
          <a:avLst/>
          <a:gdLst/>
          <a:ahLst/>
          <a:cxnLst/>
          <a:rect l="0" t="0" r="0" b="0"/>
          <a:pathLst>
            <a:path>
              <a:moveTo>
                <a:pt x="0" y="2132308"/>
              </a:moveTo>
              <a:lnTo>
                <a:pt x="388287" y="2132308"/>
              </a:lnTo>
              <a:lnTo>
                <a:pt x="388287" y="0"/>
              </a:lnTo>
              <a:lnTo>
                <a:pt x="776575" y="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800" kern="1200"/>
        </a:p>
      </dsp:txBody>
      <dsp:txXfrm>
        <a:off x="2004888" y="3260349"/>
        <a:ext cx="113465" cy="113465"/>
      </dsp:txXfrm>
    </dsp:sp>
    <dsp:sp modelId="{828BF408-415A-4974-8665-0EECD3737DCA}">
      <dsp:nvSpPr>
        <dsp:cNvPr id="0" name=""/>
        <dsp:cNvSpPr/>
      </dsp:nvSpPr>
      <dsp:spPr>
        <a:xfrm>
          <a:off x="4484518" y="700157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3460" y="0"/>
              </a:lnTo>
              <a:lnTo>
                <a:pt x="203460" y="387692"/>
              </a:lnTo>
              <a:lnTo>
                <a:pt x="406921" y="387692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879953"/>
        <a:ext cx="28102" cy="28102"/>
      </dsp:txXfrm>
    </dsp:sp>
    <dsp:sp modelId="{6AD096E9-09F3-4B75-966D-F6397BEEAB77}">
      <dsp:nvSpPr>
        <dsp:cNvPr id="0" name=""/>
        <dsp:cNvSpPr/>
      </dsp:nvSpPr>
      <dsp:spPr>
        <a:xfrm>
          <a:off x="4484518" y="312465"/>
          <a:ext cx="406921" cy="387692"/>
        </a:xfrm>
        <a:custGeom>
          <a:avLst/>
          <a:gdLst/>
          <a:ahLst/>
          <a:cxnLst/>
          <a:rect l="0" t="0" r="0" b="0"/>
          <a:pathLst>
            <a:path>
              <a:moveTo>
                <a:pt x="0" y="387692"/>
              </a:moveTo>
              <a:lnTo>
                <a:pt x="203460" y="387692"/>
              </a:lnTo>
              <a:lnTo>
                <a:pt x="203460" y="0"/>
              </a:lnTo>
              <a:lnTo>
                <a:pt x="406921" y="0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4673928" y="492260"/>
        <a:ext cx="28102" cy="28102"/>
      </dsp:txXfrm>
    </dsp:sp>
    <dsp:sp modelId="{3639F8DD-0586-41CB-8CB0-19A72DB16C39}">
      <dsp:nvSpPr>
        <dsp:cNvPr id="0" name=""/>
        <dsp:cNvSpPr/>
      </dsp:nvSpPr>
      <dsp:spPr>
        <a:xfrm>
          <a:off x="1673333" y="700157"/>
          <a:ext cx="776575" cy="3683078"/>
        </a:xfrm>
        <a:custGeom>
          <a:avLst/>
          <a:gdLst/>
          <a:ahLst/>
          <a:cxnLst/>
          <a:rect l="0" t="0" r="0" b="0"/>
          <a:pathLst>
            <a:path>
              <a:moveTo>
                <a:pt x="0" y="3683078"/>
              </a:moveTo>
              <a:lnTo>
                <a:pt x="388287" y="3683078"/>
              </a:lnTo>
              <a:lnTo>
                <a:pt x="388287" y="0"/>
              </a:lnTo>
              <a:lnTo>
                <a:pt x="776575" y="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kern="1200"/>
        </a:p>
      </dsp:txBody>
      <dsp:txXfrm>
        <a:off x="1967519" y="2447595"/>
        <a:ext cx="188202" cy="188202"/>
      </dsp:txXfrm>
    </dsp:sp>
    <dsp:sp modelId="{A4A72F2F-C10A-4944-8EF2-EE9AF322E9D4}">
      <dsp:nvSpPr>
        <dsp:cNvPr id="0" name=""/>
        <dsp:cNvSpPr/>
      </dsp:nvSpPr>
      <dsp:spPr>
        <a:xfrm rot="16200000">
          <a:off x="-269210" y="4073082"/>
          <a:ext cx="3264778" cy="620307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>
              <a:solidFill>
                <a:schemeClr val="bg1"/>
              </a:solidFill>
            </a:rPr>
            <a:t>代表取締役</a:t>
          </a:r>
        </a:p>
      </dsp:txBody>
      <dsp:txXfrm>
        <a:off x="-269210" y="4073082"/>
        <a:ext cx="3264778" cy="620307"/>
      </dsp:txXfrm>
    </dsp:sp>
    <dsp:sp modelId="{BAD02B96-0C9B-4371-B783-ADB3D23D05A1}">
      <dsp:nvSpPr>
        <dsp:cNvPr id="0" name=""/>
        <dsp:cNvSpPr/>
      </dsp:nvSpPr>
      <dsp:spPr>
        <a:xfrm>
          <a:off x="2449908" y="390003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営業部門</a:t>
          </a:r>
        </a:p>
      </dsp:txBody>
      <dsp:txXfrm>
        <a:off x="2449908" y="390003"/>
        <a:ext cx="2034609" cy="620307"/>
      </dsp:txXfrm>
    </dsp:sp>
    <dsp:sp modelId="{7147347F-42D1-4B49-8FDD-7F9F5B35E549}">
      <dsp:nvSpPr>
        <dsp:cNvPr id="0" name=""/>
        <dsp:cNvSpPr/>
      </dsp:nvSpPr>
      <dsp:spPr>
        <a:xfrm>
          <a:off x="4891440" y="2311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700" b="0" i="0" kern="1200" dirty="0"/>
            <a:t>営業担当</a:t>
          </a:r>
          <a:r>
            <a:rPr lang="en-US" altLang="ja-JP" sz="1700" b="0" i="0" kern="1200" dirty="0"/>
            <a:t>A</a:t>
          </a:r>
          <a:endParaRPr kumimoji="1" lang="ja-JP" altLang="en-US" sz="1700" kern="1200" dirty="0"/>
        </a:p>
      </dsp:txBody>
      <dsp:txXfrm>
        <a:off x="4891440" y="2311"/>
        <a:ext cx="2034609" cy="620307"/>
      </dsp:txXfrm>
    </dsp:sp>
    <dsp:sp modelId="{4ACFA4A8-4E54-47F5-839D-398B96EF994C}">
      <dsp:nvSpPr>
        <dsp:cNvPr id="0" name=""/>
        <dsp:cNvSpPr/>
      </dsp:nvSpPr>
      <dsp:spPr>
        <a:xfrm>
          <a:off x="4891440" y="777696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700" b="0" i="0" kern="1200" dirty="0"/>
            <a:t>営業担当</a:t>
          </a:r>
          <a:r>
            <a:rPr lang="en-US" altLang="ja-JP" sz="1700" b="0" i="0" kern="1200" dirty="0"/>
            <a:t>B</a:t>
          </a:r>
          <a:endParaRPr kumimoji="1" lang="ja-JP" altLang="en-US" sz="1700" kern="1200" dirty="0"/>
        </a:p>
      </dsp:txBody>
      <dsp:txXfrm>
        <a:off x="4891440" y="777696"/>
        <a:ext cx="2034609" cy="620307"/>
      </dsp:txXfrm>
    </dsp:sp>
    <dsp:sp modelId="{434BC184-B267-4950-9B60-F611DE96B87E}">
      <dsp:nvSpPr>
        <dsp:cNvPr id="0" name=""/>
        <dsp:cNvSpPr/>
      </dsp:nvSpPr>
      <dsp:spPr>
        <a:xfrm>
          <a:off x="2449908" y="1940773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カスタマーサポート</a:t>
          </a:r>
        </a:p>
      </dsp:txBody>
      <dsp:txXfrm>
        <a:off x="2449908" y="1940773"/>
        <a:ext cx="2034609" cy="620307"/>
      </dsp:txXfrm>
    </dsp:sp>
    <dsp:sp modelId="{CB58AD08-0339-4D82-B313-15CCE38A7E30}">
      <dsp:nvSpPr>
        <dsp:cNvPr id="0" name=""/>
        <dsp:cNvSpPr/>
      </dsp:nvSpPr>
      <dsp:spPr>
        <a:xfrm>
          <a:off x="4891440" y="1553081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サポート</a:t>
          </a:r>
          <a:r>
            <a:rPr kumimoji="1" lang="en-US" altLang="ja-JP" sz="1700" kern="1200" dirty="0"/>
            <a:t>A</a:t>
          </a:r>
          <a:endParaRPr kumimoji="1" lang="ja-JP" altLang="en-US" sz="1700" kern="1200" dirty="0"/>
        </a:p>
      </dsp:txBody>
      <dsp:txXfrm>
        <a:off x="4891440" y="1553081"/>
        <a:ext cx="2034609" cy="620307"/>
      </dsp:txXfrm>
    </dsp:sp>
    <dsp:sp modelId="{BDF00A8A-56B7-483C-A605-6BA74F717838}">
      <dsp:nvSpPr>
        <dsp:cNvPr id="0" name=""/>
        <dsp:cNvSpPr/>
      </dsp:nvSpPr>
      <dsp:spPr>
        <a:xfrm>
          <a:off x="4891440" y="2328466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サポート</a:t>
          </a:r>
          <a:r>
            <a:rPr kumimoji="1" lang="en-US" altLang="ja-JP" sz="1700" kern="1200" dirty="0"/>
            <a:t>B</a:t>
          </a:r>
          <a:endParaRPr kumimoji="1" lang="ja-JP" altLang="en-US" sz="1700" kern="1200" dirty="0"/>
        </a:p>
      </dsp:txBody>
      <dsp:txXfrm>
        <a:off x="4891440" y="2328466"/>
        <a:ext cx="2034609" cy="620307"/>
      </dsp:txXfrm>
    </dsp:sp>
    <dsp:sp modelId="{1A11F2C9-B23A-4355-83B0-638204099B53}">
      <dsp:nvSpPr>
        <dsp:cNvPr id="0" name=""/>
        <dsp:cNvSpPr/>
      </dsp:nvSpPr>
      <dsp:spPr>
        <a:xfrm>
          <a:off x="2449908" y="3491543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広報部門</a:t>
          </a:r>
        </a:p>
      </dsp:txBody>
      <dsp:txXfrm>
        <a:off x="2449908" y="3491543"/>
        <a:ext cx="2034609" cy="620307"/>
      </dsp:txXfrm>
    </dsp:sp>
    <dsp:sp modelId="{C89F7FF5-45C7-4A22-89E0-4C0C7D6E6976}">
      <dsp:nvSpPr>
        <dsp:cNvPr id="0" name=""/>
        <dsp:cNvSpPr/>
      </dsp:nvSpPr>
      <dsp:spPr>
        <a:xfrm>
          <a:off x="4891440" y="3103851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広報担当</a:t>
          </a:r>
        </a:p>
      </dsp:txBody>
      <dsp:txXfrm>
        <a:off x="4891440" y="3103851"/>
        <a:ext cx="2034609" cy="620307"/>
      </dsp:txXfrm>
    </dsp:sp>
    <dsp:sp modelId="{A267CE58-F945-4F2D-B341-B545EC5F9F3A}">
      <dsp:nvSpPr>
        <dsp:cNvPr id="0" name=""/>
        <dsp:cNvSpPr/>
      </dsp:nvSpPr>
      <dsp:spPr>
        <a:xfrm>
          <a:off x="4891440" y="3879236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kern="1200" dirty="0"/>
            <a:t>PR</a:t>
          </a:r>
          <a:r>
            <a:rPr kumimoji="1" lang="ja-JP" altLang="en-US" sz="1700" kern="1200" dirty="0"/>
            <a:t>担当</a:t>
          </a:r>
        </a:p>
      </dsp:txBody>
      <dsp:txXfrm>
        <a:off x="4891440" y="3879236"/>
        <a:ext cx="2034609" cy="620307"/>
      </dsp:txXfrm>
    </dsp:sp>
    <dsp:sp modelId="{3197B251-20D6-4D1A-B7FB-7BEEA43A7F61}">
      <dsp:nvSpPr>
        <dsp:cNvPr id="0" name=""/>
        <dsp:cNvSpPr/>
      </dsp:nvSpPr>
      <dsp:spPr>
        <a:xfrm>
          <a:off x="2449908" y="5042313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開発部門</a:t>
          </a:r>
        </a:p>
      </dsp:txBody>
      <dsp:txXfrm>
        <a:off x="2449908" y="5042313"/>
        <a:ext cx="2034609" cy="620307"/>
      </dsp:txXfrm>
    </dsp:sp>
    <dsp:sp modelId="{869CD482-4FF8-4CB0-8F34-D9F66C5C3630}">
      <dsp:nvSpPr>
        <dsp:cNvPr id="0" name=""/>
        <dsp:cNvSpPr/>
      </dsp:nvSpPr>
      <dsp:spPr>
        <a:xfrm>
          <a:off x="4891440" y="4654620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エンジニア</a:t>
          </a:r>
          <a:r>
            <a:rPr kumimoji="1" lang="en-US" altLang="ja-JP" sz="1700" kern="1200" dirty="0"/>
            <a:t>A</a:t>
          </a:r>
          <a:endParaRPr kumimoji="1" lang="ja-JP" altLang="en-US" sz="1700" kern="1200" dirty="0"/>
        </a:p>
      </dsp:txBody>
      <dsp:txXfrm>
        <a:off x="4891440" y="4654620"/>
        <a:ext cx="2034609" cy="620307"/>
      </dsp:txXfrm>
    </dsp:sp>
    <dsp:sp modelId="{093976EA-4ADF-4FFB-BD98-148CF2631DE9}">
      <dsp:nvSpPr>
        <dsp:cNvPr id="0" name=""/>
        <dsp:cNvSpPr/>
      </dsp:nvSpPr>
      <dsp:spPr>
        <a:xfrm>
          <a:off x="4891440" y="5430005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700" b="0" i="0" kern="1200" dirty="0"/>
            <a:t>エンジニア</a:t>
          </a:r>
          <a:r>
            <a:rPr lang="en-US" altLang="ja-JP" sz="1700" b="0" i="0" kern="1200" dirty="0"/>
            <a:t>B</a:t>
          </a:r>
          <a:endParaRPr kumimoji="1" lang="ja-JP" altLang="en-US" sz="1700" kern="1200" dirty="0"/>
        </a:p>
      </dsp:txBody>
      <dsp:txXfrm>
        <a:off x="4891440" y="5430005"/>
        <a:ext cx="2034609" cy="620307"/>
      </dsp:txXfrm>
    </dsp:sp>
    <dsp:sp modelId="{F6B75582-AE44-4B96-9280-64CF1CE0969D}">
      <dsp:nvSpPr>
        <dsp:cNvPr id="0" name=""/>
        <dsp:cNvSpPr/>
      </dsp:nvSpPr>
      <dsp:spPr>
        <a:xfrm>
          <a:off x="2449908" y="6593083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人事部門</a:t>
          </a:r>
        </a:p>
      </dsp:txBody>
      <dsp:txXfrm>
        <a:off x="2449908" y="6593083"/>
        <a:ext cx="2034609" cy="620307"/>
      </dsp:txXfrm>
    </dsp:sp>
    <dsp:sp modelId="{CA5FBCAB-8BEE-4775-B348-E5FA79B9E58B}">
      <dsp:nvSpPr>
        <dsp:cNvPr id="0" name=""/>
        <dsp:cNvSpPr/>
      </dsp:nvSpPr>
      <dsp:spPr>
        <a:xfrm>
          <a:off x="4891440" y="6205390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700" b="0" i="0" kern="1200" dirty="0"/>
            <a:t>採用担当</a:t>
          </a:r>
          <a:endParaRPr kumimoji="1" lang="ja-JP" altLang="en-US" sz="1700" kern="1200" dirty="0"/>
        </a:p>
      </dsp:txBody>
      <dsp:txXfrm>
        <a:off x="4891440" y="6205390"/>
        <a:ext cx="2034609" cy="620307"/>
      </dsp:txXfrm>
    </dsp:sp>
    <dsp:sp modelId="{57DD904A-4A62-46EF-B70F-BBB0598D4F9B}">
      <dsp:nvSpPr>
        <dsp:cNvPr id="0" name=""/>
        <dsp:cNvSpPr/>
      </dsp:nvSpPr>
      <dsp:spPr>
        <a:xfrm>
          <a:off x="4891440" y="6980775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700" b="0" i="0" kern="1200" dirty="0"/>
            <a:t>研修担当</a:t>
          </a:r>
          <a:endParaRPr kumimoji="1" lang="ja-JP" altLang="en-US" sz="1700" kern="1200" dirty="0"/>
        </a:p>
      </dsp:txBody>
      <dsp:txXfrm>
        <a:off x="4891440" y="6980775"/>
        <a:ext cx="2034609" cy="620307"/>
      </dsp:txXfrm>
    </dsp:sp>
    <dsp:sp modelId="{EBC56A90-6329-49C6-86FD-ADDEA70E3536}">
      <dsp:nvSpPr>
        <dsp:cNvPr id="0" name=""/>
        <dsp:cNvSpPr/>
      </dsp:nvSpPr>
      <dsp:spPr>
        <a:xfrm>
          <a:off x="2449908" y="7756160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kern="1200" dirty="0"/>
            <a:t>財務部門</a:t>
          </a:r>
        </a:p>
      </dsp:txBody>
      <dsp:txXfrm>
        <a:off x="2449908" y="7756160"/>
        <a:ext cx="2034609" cy="620307"/>
      </dsp:txXfrm>
    </dsp:sp>
    <dsp:sp modelId="{EFB191F5-B727-4AC9-8133-33A2EA48ADC2}">
      <dsp:nvSpPr>
        <dsp:cNvPr id="0" name=""/>
        <dsp:cNvSpPr/>
      </dsp:nvSpPr>
      <dsp:spPr>
        <a:xfrm>
          <a:off x="4891440" y="7756160"/>
          <a:ext cx="2034609" cy="620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700" b="0" i="0" kern="1200" dirty="0"/>
            <a:t>経理担当</a:t>
          </a:r>
          <a:endParaRPr kumimoji="1" lang="ja-JP" altLang="en-US" sz="1700" kern="1200" dirty="0"/>
        </a:p>
      </dsp:txBody>
      <dsp:txXfrm>
        <a:off x="4891440" y="7756160"/>
        <a:ext cx="2034609" cy="620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5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3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17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49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09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3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56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3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16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34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543739"/>
              </p:ext>
            </p:extLst>
          </p:nvPr>
        </p:nvGraphicFramePr>
        <p:xfrm>
          <a:off x="-557013" y="763610"/>
          <a:ext cx="8348730" cy="8378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</TotalTime>
  <Words>37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11</cp:revision>
  <dcterms:created xsi:type="dcterms:W3CDTF">2023-04-11T03:31:31Z</dcterms:created>
  <dcterms:modified xsi:type="dcterms:W3CDTF">2023-04-11T04:14:47Z</dcterms:modified>
</cp:coreProperties>
</file>