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 varScale="1">
        <p:scale>
          <a:sx n="74" d="100"/>
          <a:sy n="74" d="100"/>
        </p:scale>
        <p:origin x="32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A65850-5AFF-4E0D-9EDB-9A0B1980918F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8266696A-57C2-4EAF-A5F9-83977C40A1D0}">
      <dgm:prSet phldrT="[テキスト]"/>
      <dgm:spPr/>
      <dgm:t>
        <a:bodyPr/>
        <a:lstStyle/>
        <a:p>
          <a:r>
            <a:rPr kumimoji="1" lang="ja-JP" altLang="en-US" dirty="0"/>
            <a:t>代表取締役</a:t>
          </a:r>
        </a:p>
      </dgm:t>
    </dgm:pt>
    <dgm:pt modelId="{03C32E02-1291-46A8-9F11-AD8C18FAC006}" type="parTrans" cxnId="{F548AA51-C793-4A5A-A9FA-39ADA63E283F}">
      <dgm:prSet/>
      <dgm:spPr/>
      <dgm:t>
        <a:bodyPr/>
        <a:lstStyle/>
        <a:p>
          <a:endParaRPr kumimoji="1" lang="ja-JP" altLang="en-US"/>
        </a:p>
      </dgm:t>
    </dgm:pt>
    <dgm:pt modelId="{3A559249-918F-4B57-BCDC-C75A53BB5A10}" type="sibTrans" cxnId="{F548AA51-C793-4A5A-A9FA-39ADA63E283F}">
      <dgm:prSet/>
      <dgm:spPr/>
      <dgm:t>
        <a:bodyPr/>
        <a:lstStyle/>
        <a:p>
          <a:endParaRPr kumimoji="1" lang="ja-JP" altLang="en-US"/>
        </a:p>
      </dgm:t>
    </dgm:pt>
    <dgm:pt modelId="{CB749760-BA0B-4690-A171-170C94EF934A}">
      <dgm:prSet phldrT="[テキスト]"/>
      <dgm:spPr/>
      <dgm:t>
        <a:bodyPr/>
        <a:lstStyle/>
        <a:p>
          <a:r>
            <a:rPr kumimoji="1" lang="ja-JP" altLang="en-US" dirty="0"/>
            <a:t>営業部門</a:t>
          </a:r>
        </a:p>
      </dgm:t>
    </dgm:pt>
    <dgm:pt modelId="{2203CF99-48E1-4600-99EB-828DF19E7184}" type="parTrans" cxnId="{88194CF8-733C-4E15-8BDB-7F86E0A820A8}">
      <dgm:prSet/>
      <dgm:spPr/>
      <dgm:t>
        <a:bodyPr/>
        <a:lstStyle/>
        <a:p>
          <a:endParaRPr kumimoji="1" lang="ja-JP" altLang="en-US"/>
        </a:p>
      </dgm:t>
    </dgm:pt>
    <dgm:pt modelId="{ECB75EB2-C2DC-47F7-AF36-02B5A023AF94}" type="sibTrans" cxnId="{88194CF8-733C-4E15-8BDB-7F86E0A820A8}">
      <dgm:prSet/>
      <dgm:spPr/>
      <dgm:t>
        <a:bodyPr/>
        <a:lstStyle/>
        <a:p>
          <a:endParaRPr kumimoji="1" lang="ja-JP" altLang="en-US"/>
        </a:p>
      </dgm:t>
    </dgm:pt>
    <dgm:pt modelId="{66D95095-CB94-498C-9157-E8F8997551B7}">
      <dgm:prSet phldrT="[テキスト]"/>
      <dgm:spPr/>
      <dgm:t>
        <a:bodyPr/>
        <a:lstStyle/>
        <a:p>
          <a:r>
            <a:rPr kumimoji="1" lang="ja-JP" altLang="en-US" dirty="0"/>
            <a:t>開発部門</a:t>
          </a:r>
        </a:p>
      </dgm:t>
    </dgm:pt>
    <dgm:pt modelId="{3FBB1A5B-D65B-4CD9-BC55-D087AF1C7BA0}" type="parTrans" cxnId="{856BAA40-E6E2-4EF7-AFB6-D095D32CC9BA}">
      <dgm:prSet/>
      <dgm:spPr/>
      <dgm:t>
        <a:bodyPr/>
        <a:lstStyle/>
        <a:p>
          <a:endParaRPr kumimoji="1" lang="ja-JP" altLang="en-US"/>
        </a:p>
      </dgm:t>
    </dgm:pt>
    <dgm:pt modelId="{969ED605-9D07-4236-A25E-4B3D7C1C72EC}" type="sibTrans" cxnId="{856BAA40-E6E2-4EF7-AFB6-D095D32CC9BA}">
      <dgm:prSet/>
      <dgm:spPr/>
      <dgm:t>
        <a:bodyPr/>
        <a:lstStyle/>
        <a:p>
          <a:endParaRPr kumimoji="1" lang="ja-JP" altLang="en-US"/>
        </a:p>
      </dgm:t>
    </dgm:pt>
    <dgm:pt modelId="{ABE16654-1A32-492B-8E09-DFD8457BE6EB}">
      <dgm:prSet phldrT="[テキスト]"/>
      <dgm:spPr/>
      <dgm:t>
        <a:bodyPr/>
        <a:lstStyle/>
        <a:p>
          <a:r>
            <a:rPr kumimoji="1" lang="ja-JP" altLang="en-US" dirty="0"/>
            <a:t>人事部門</a:t>
          </a:r>
        </a:p>
      </dgm:t>
    </dgm:pt>
    <dgm:pt modelId="{00D31309-618E-429E-BE79-4F77A8F24DE4}" type="parTrans" cxnId="{EAA4F7DC-F1EE-4AC1-A820-EFBE6C4549F6}">
      <dgm:prSet/>
      <dgm:spPr/>
      <dgm:t>
        <a:bodyPr/>
        <a:lstStyle/>
        <a:p>
          <a:endParaRPr kumimoji="1" lang="ja-JP" altLang="en-US"/>
        </a:p>
      </dgm:t>
    </dgm:pt>
    <dgm:pt modelId="{3DCDC168-E4D7-413C-9BF3-9C1D95390293}" type="sibTrans" cxnId="{EAA4F7DC-F1EE-4AC1-A820-EFBE6C4549F6}">
      <dgm:prSet/>
      <dgm:spPr/>
      <dgm:t>
        <a:bodyPr/>
        <a:lstStyle/>
        <a:p>
          <a:endParaRPr kumimoji="1" lang="ja-JP" altLang="en-US"/>
        </a:p>
      </dgm:t>
    </dgm:pt>
    <dgm:pt modelId="{0EFBBA48-78AB-4EB0-AD9A-642D1C5B8638}">
      <dgm:prSet phldrT="[テキスト]"/>
      <dgm:spPr/>
      <dgm:t>
        <a:bodyPr/>
        <a:lstStyle/>
        <a:p>
          <a:r>
            <a:rPr kumimoji="1" lang="ja-JP" altLang="en-US" dirty="0"/>
            <a:t>財務部門</a:t>
          </a:r>
        </a:p>
      </dgm:t>
    </dgm:pt>
    <dgm:pt modelId="{8B83CBBD-8755-448B-A254-7A6BD64513EF}" type="parTrans" cxnId="{92AB7624-0F03-4791-B535-26D28E5AD84E}">
      <dgm:prSet/>
      <dgm:spPr/>
      <dgm:t>
        <a:bodyPr/>
        <a:lstStyle/>
        <a:p>
          <a:endParaRPr kumimoji="1" lang="ja-JP" altLang="en-US"/>
        </a:p>
      </dgm:t>
    </dgm:pt>
    <dgm:pt modelId="{51447B3F-9791-462A-8E22-82E74DFC5275}" type="sibTrans" cxnId="{92AB7624-0F03-4791-B535-26D28E5AD84E}">
      <dgm:prSet/>
      <dgm:spPr/>
      <dgm:t>
        <a:bodyPr/>
        <a:lstStyle/>
        <a:p>
          <a:endParaRPr kumimoji="1" lang="ja-JP" altLang="en-US"/>
        </a:p>
      </dgm:t>
    </dgm:pt>
    <dgm:pt modelId="{31D2A8C0-B018-4F48-9B22-87AE9232211F}">
      <dgm:prSet phldrT="[テキスト]"/>
      <dgm:spPr/>
      <dgm:t>
        <a:bodyPr/>
        <a:lstStyle/>
        <a:p>
          <a:r>
            <a:rPr lang="ja-JP" altLang="en-US" b="0" i="0" dirty="0"/>
            <a:t>営業担当</a:t>
          </a:r>
          <a:r>
            <a:rPr lang="en-US" altLang="ja-JP" b="0" i="0" dirty="0"/>
            <a:t>B</a:t>
          </a:r>
          <a:endParaRPr kumimoji="1" lang="ja-JP" altLang="en-US" dirty="0"/>
        </a:p>
      </dgm:t>
    </dgm:pt>
    <dgm:pt modelId="{8E5F54F5-3210-4122-860C-9CF31035F9B5}" type="parTrans" cxnId="{DBDE6F04-7E88-447F-9182-AE4AA4AF6E43}">
      <dgm:prSet/>
      <dgm:spPr/>
      <dgm:t>
        <a:bodyPr/>
        <a:lstStyle/>
        <a:p>
          <a:endParaRPr kumimoji="1" lang="ja-JP" altLang="en-US"/>
        </a:p>
      </dgm:t>
    </dgm:pt>
    <dgm:pt modelId="{6C5AD19D-CB66-4A3A-B9AA-B8044BC8ABAC}" type="sibTrans" cxnId="{DBDE6F04-7E88-447F-9182-AE4AA4AF6E43}">
      <dgm:prSet/>
      <dgm:spPr/>
      <dgm:t>
        <a:bodyPr/>
        <a:lstStyle/>
        <a:p>
          <a:endParaRPr kumimoji="1" lang="ja-JP" altLang="en-US"/>
        </a:p>
      </dgm:t>
    </dgm:pt>
    <dgm:pt modelId="{28C152EE-4DCE-4B00-B17F-922EDC66445C}">
      <dgm:prSet phldrT="[テキスト]"/>
      <dgm:spPr/>
      <dgm:t>
        <a:bodyPr/>
        <a:lstStyle/>
        <a:p>
          <a:r>
            <a:rPr lang="ja-JP" altLang="en-US" b="0" i="0" dirty="0"/>
            <a:t>営業担当</a:t>
          </a:r>
          <a:r>
            <a:rPr lang="en-US" altLang="ja-JP" b="0" i="0" dirty="0"/>
            <a:t>A</a:t>
          </a:r>
          <a:endParaRPr kumimoji="1" lang="ja-JP" altLang="en-US" dirty="0"/>
        </a:p>
      </dgm:t>
    </dgm:pt>
    <dgm:pt modelId="{117BF7D8-6EDE-4222-B5D4-DE2D99C8BE8D}" type="parTrans" cxnId="{74648C3D-5EB0-431D-9F72-356B54C11384}">
      <dgm:prSet/>
      <dgm:spPr/>
      <dgm:t>
        <a:bodyPr/>
        <a:lstStyle/>
        <a:p>
          <a:endParaRPr kumimoji="1" lang="ja-JP" altLang="en-US"/>
        </a:p>
      </dgm:t>
    </dgm:pt>
    <dgm:pt modelId="{4337A4EC-CBA9-4987-B982-E13AD39067AF}" type="sibTrans" cxnId="{74648C3D-5EB0-431D-9F72-356B54C11384}">
      <dgm:prSet/>
      <dgm:spPr/>
      <dgm:t>
        <a:bodyPr/>
        <a:lstStyle/>
        <a:p>
          <a:endParaRPr kumimoji="1" lang="ja-JP" altLang="en-US"/>
        </a:p>
      </dgm:t>
    </dgm:pt>
    <dgm:pt modelId="{877DD5CA-6D80-4CAC-9109-897F458882FB}">
      <dgm:prSet phldrT="[テキスト]"/>
      <dgm:spPr/>
      <dgm:t>
        <a:bodyPr/>
        <a:lstStyle/>
        <a:p>
          <a:r>
            <a:rPr kumimoji="1" lang="ja-JP" altLang="en-US" dirty="0"/>
            <a:t>エンジニア</a:t>
          </a:r>
          <a:r>
            <a:rPr kumimoji="1" lang="en-US" altLang="ja-JP" dirty="0"/>
            <a:t>A</a:t>
          </a:r>
          <a:endParaRPr kumimoji="1" lang="ja-JP" altLang="en-US" dirty="0"/>
        </a:p>
      </dgm:t>
    </dgm:pt>
    <dgm:pt modelId="{3882042C-2528-4642-A37C-4A7CEA7CB0C3}" type="parTrans" cxnId="{A9F04DA1-C223-46CE-B756-4FB114113630}">
      <dgm:prSet/>
      <dgm:spPr/>
      <dgm:t>
        <a:bodyPr/>
        <a:lstStyle/>
        <a:p>
          <a:endParaRPr kumimoji="1" lang="ja-JP" altLang="en-US"/>
        </a:p>
      </dgm:t>
    </dgm:pt>
    <dgm:pt modelId="{1822C7EB-CA4D-43E6-8C57-824EA25EC4B0}" type="sibTrans" cxnId="{A9F04DA1-C223-46CE-B756-4FB114113630}">
      <dgm:prSet/>
      <dgm:spPr/>
      <dgm:t>
        <a:bodyPr/>
        <a:lstStyle/>
        <a:p>
          <a:endParaRPr kumimoji="1" lang="ja-JP" altLang="en-US"/>
        </a:p>
      </dgm:t>
    </dgm:pt>
    <dgm:pt modelId="{361ECD0B-8850-49C2-9484-968D24ADB1EC}">
      <dgm:prSet phldrT="[テキスト]"/>
      <dgm:spPr/>
      <dgm:t>
        <a:bodyPr/>
        <a:lstStyle/>
        <a:p>
          <a:r>
            <a:rPr lang="ja-JP" altLang="en-US" b="0" i="0" dirty="0"/>
            <a:t>エンジニア</a:t>
          </a:r>
          <a:r>
            <a:rPr lang="en-US" altLang="ja-JP" b="0" i="0" dirty="0"/>
            <a:t>B</a:t>
          </a:r>
          <a:endParaRPr kumimoji="1" lang="ja-JP" altLang="en-US" dirty="0"/>
        </a:p>
      </dgm:t>
    </dgm:pt>
    <dgm:pt modelId="{1F83DC07-037E-418E-A5BE-D1642D72058D}" type="parTrans" cxnId="{057544C5-FBFB-480B-91A2-232A12B2C959}">
      <dgm:prSet/>
      <dgm:spPr/>
      <dgm:t>
        <a:bodyPr/>
        <a:lstStyle/>
        <a:p>
          <a:endParaRPr kumimoji="1" lang="ja-JP" altLang="en-US"/>
        </a:p>
      </dgm:t>
    </dgm:pt>
    <dgm:pt modelId="{68167C74-DF77-4570-B036-1CE73EA59D89}" type="sibTrans" cxnId="{057544C5-FBFB-480B-91A2-232A12B2C959}">
      <dgm:prSet/>
      <dgm:spPr/>
      <dgm:t>
        <a:bodyPr/>
        <a:lstStyle/>
        <a:p>
          <a:endParaRPr kumimoji="1" lang="ja-JP" altLang="en-US"/>
        </a:p>
      </dgm:t>
    </dgm:pt>
    <dgm:pt modelId="{60D1366A-8EA7-416C-8DF5-D4B8EFAF4C97}">
      <dgm:prSet phldrT="[テキスト]"/>
      <dgm:spPr/>
      <dgm:t>
        <a:bodyPr/>
        <a:lstStyle/>
        <a:p>
          <a:r>
            <a:rPr lang="ja-JP" altLang="en-US" b="0" i="0" dirty="0"/>
            <a:t>採用担当</a:t>
          </a:r>
          <a:endParaRPr kumimoji="1" lang="ja-JP" altLang="en-US" dirty="0"/>
        </a:p>
      </dgm:t>
    </dgm:pt>
    <dgm:pt modelId="{FC7CFAAD-FAE3-469C-BCD1-2CB614206F4D}" type="parTrans" cxnId="{2E604CF9-1C22-4683-935F-2052C7A050EC}">
      <dgm:prSet/>
      <dgm:spPr/>
      <dgm:t>
        <a:bodyPr/>
        <a:lstStyle/>
        <a:p>
          <a:endParaRPr kumimoji="1" lang="ja-JP" altLang="en-US"/>
        </a:p>
      </dgm:t>
    </dgm:pt>
    <dgm:pt modelId="{B731E9CE-A00B-44BA-B6D6-1C5FE8572FBE}" type="sibTrans" cxnId="{2E604CF9-1C22-4683-935F-2052C7A050EC}">
      <dgm:prSet/>
      <dgm:spPr/>
      <dgm:t>
        <a:bodyPr/>
        <a:lstStyle/>
        <a:p>
          <a:endParaRPr kumimoji="1" lang="ja-JP" altLang="en-US"/>
        </a:p>
      </dgm:t>
    </dgm:pt>
    <dgm:pt modelId="{CDE1D13B-BC46-40BD-B315-DC9F75284483}">
      <dgm:prSet phldrT="[テキスト]"/>
      <dgm:spPr/>
      <dgm:t>
        <a:bodyPr/>
        <a:lstStyle/>
        <a:p>
          <a:r>
            <a:rPr lang="ja-JP" altLang="en-US" b="0" i="0" dirty="0"/>
            <a:t>研修担当</a:t>
          </a:r>
          <a:endParaRPr kumimoji="1" lang="ja-JP" altLang="en-US" dirty="0"/>
        </a:p>
      </dgm:t>
    </dgm:pt>
    <dgm:pt modelId="{FAB1D81D-C6E4-4FD2-A51F-975B725B3FA2}" type="parTrans" cxnId="{2C54A94B-6D63-45C1-B7DE-CD51BEA7495F}">
      <dgm:prSet/>
      <dgm:spPr/>
      <dgm:t>
        <a:bodyPr/>
        <a:lstStyle/>
        <a:p>
          <a:endParaRPr kumimoji="1" lang="ja-JP" altLang="en-US"/>
        </a:p>
      </dgm:t>
    </dgm:pt>
    <dgm:pt modelId="{3D8EEDA1-1A40-4F89-B0E4-A75D8EC828D8}" type="sibTrans" cxnId="{2C54A94B-6D63-45C1-B7DE-CD51BEA7495F}">
      <dgm:prSet/>
      <dgm:spPr/>
      <dgm:t>
        <a:bodyPr/>
        <a:lstStyle/>
        <a:p>
          <a:endParaRPr kumimoji="1" lang="ja-JP" altLang="en-US"/>
        </a:p>
      </dgm:t>
    </dgm:pt>
    <dgm:pt modelId="{73F70975-176B-4BC7-87EE-C165B8F59006}">
      <dgm:prSet phldrT="[テキスト]"/>
      <dgm:spPr/>
      <dgm:t>
        <a:bodyPr/>
        <a:lstStyle/>
        <a:p>
          <a:r>
            <a:rPr lang="ja-JP" altLang="en-US" b="0" i="0" dirty="0"/>
            <a:t>経理担当</a:t>
          </a:r>
          <a:endParaRPr kumimoji="1" lang="ja-JP" altLang="en-US" dirty="0"/>
        </a:p>
      </dgm:t>
    </dgm:pt>
    <dgm:pt modelId="{AEE9A1E6-8BEB-40B4-A33C-6ECDF02E3777}" type="parTrans" cxnId="{CCB53088-D58A-45EA-8B71-A928BCEBD448}">
      <dgm:prSet/>
      <dgm:spPr/>
      <dgm:t>
        <a:bodyPr/>
        <a:lstStyle/>
        <a:p>
          <a:endParaRPr kumimoji="1" lang="ja-JP" altLang="en-US"/>
        </a:p>
      </dgm:t>
    </dgm:pt>
    <dgm:pt modelId="{640D3CB4-219B-4AD1-B910-F2909E83047D}" type="sibTrans" cxnId="{CCB53088-D58A-45EA-8B71-A928BCEBD448}">
      <dgm:prSet/>
      <dgm:spPr/>
      <dgm:t>
        <a:bodyPr/>
        <a:lstStyle/>
        <a:p>
          <a:endParaRPr kumimoji="1" lang="ja-JP" altLang="en-US"/>
        </a:p>
      </dgm:t>
    </dgm:pt>
    <dgm:pt modelId="{56BAA668-C58F-4B20-A496-FD41CE8F29F2}">
      <dgm:prSet phldrT="[テキスト]"/>
      <dgm:spPr/>
      <dgm:t>
        <a:bodyPr/>
        <a:lstStyle/>
        <a:p>
          <a:r>
            <a:rPr kumimoji="1" lang="ja-JP" altLang="en-US" dirty="0"/>
            <a:t>カスタマーサポート</a:t>
          </a:r>
        </a:p>
      </dgm:t>
    </dgm:pt>
    <dgm:pt modelId="{1735C5D3-4C6E-4AF5-9BBB-C6CA9CC62B2E}" type="parTrans" cxnId="{AA10840D-E91E-4431-858F-8631F0BDE602}">
      <dgm:prSet/>
      <dgm:spPr/>
      <dgm:t>
        <a:bodyPr/>
        <a:lstStyle/>
        <a:p>
          <a:endParaRPr kumimoji="1" lang="ja-JP" altLang="en-US"/>
        </a:p>
      </dgm:t>
    </dgm:pt>
    <dgm:pt modelId="{D14DA4FF-D09E-44B9-8F5B-F237800E5C2F}" type="sibTrans" cxnId="{AA10840D-E91E-4431-858F-8631F0BDE602}">
      <dgm:prSet/>
      <dgm:spPr/>
      <dgm:t>
        <a:bodyPr/>
        <a:lstStyle/>
        <a:p>
          <a:endParaRPr kumimoji="1" lang="ja-JP" altLang="en-US"/>
        </a:p>
      </dgm:t>
    </dgm:pt>
    <dgm:pt modelId="{0F066DAF-8D93-4920-B728-2AEF8E982A0B}">
      <dgm:prSet phldrT="[テキスト]"/>
      <dgm:spPr/>
      <dgm:t>
        <a:bodyPr/>
        <a:lstStyle/>
        <a:p>
          <a:r>
            <a:rPr kumimoji="1" lang="ja-JP" altLang="en-US" dirty="0"/>
            <a:t>サポート</a:t>
          </a:r>
          <a:r>
            <a:rPr kumimoji="1" lang="en-US" altLang="ja-JP" dirty="0"/>
            <a:t>A</a:t>
          </a:r>
          <a:endParaRPr kumimoji="1" lang="ja-JP" altLang="en-US" dirty="0"/>
        </a:p>
      </dgm:t>
    </dgm:pt>
    <dgm:pt modelId="{09F2407D-A846-4C32-9E0B-1B49F1448A0A}" type="parTrans" cxnId="{639C8C89-2FEE-42E1-B97C-CF1ED3DD8E16}">
      <dgm:prSet/>
      <dgm:spPr/>
      <dgm:t>
        <a:bodyPr/>
        <a:lstStyle/>
        <a:p>
          <a:endParaRPr kumimoji="1" lang="ja-JP" altLang="en-US"/>
        </a:p>
      </dgm:t>
    </dgm:pt>
    <dgm:pt modelId="{6C9B3704-3656-4762-AEEE-A893B95B4A84}" type="sibTrans" cxnId="{639C8C89-2FEE-42E1-B97C-CF1ED3DD8E16}">
      <dgm:prSet/>
      <dgm:spPr/>
      <dgm:t>
        <a:bodyPr/>
        <a:lstStyle/>
        <a:p>
          <a:endParaRPr kumimoji="1" lang="ja-JP" altLang="en-US"/>
        </a:p>
      </dgm:t>
    </dgm:pt>
    <dgm:pt modelId="{843D63B2-6624-494C-A926-A4C1E9B5FA34}">
      <dgm:prSet phldrT="[テキスト]"/>
      <dgm:spPr/>
      <dgm:t>
        <a:bodyPr/>
        <a:lstStyle/>
        <a:p>
          <a:r>
            <a:rPr kumimoji="1" lang="ja-JP" altLang="en-US" dirty="0"/>
            <a:t>サポート</a:t>
          </a:r>
          <a:r>
            <a:rPr kumimoji="1" lang="en-US" altLang="ja-JP" dirty="0"/>
            <a:t>B</a:t>
          </a:r>
          <a:endParaRPr kumimoji="1" lang="ja-JP" altLang="en-US" dirty="0"/>
        </a:p>
      </dgm:t>
    </dgm:pt>
    <dgm:pt modelId="{3A127CDE-60ED-45E3-81E7-7BA717C43EE1}" type="parTrans" cxnId="{B8C09547-2025-43BE-8565-41EB2DE47204}">
      <dgm:prSet/>
      <dgm:spPr/>
      <dgm:t>
        <a:bodyPr/>
        <a:lstStyle/>
        <a:p>
          <a:endParaRPr kumimoji="1" lang="ja-JP" altLang="en-US"/>
        </a:p>
      </dgm:t>
    </dgm:pt>
    <dgm:pt modelId="{F18DC335-A060-48AF-9291-53E50AF907EE}" type="sibTrans" cxnId="{B8C09547-2025-43BE-8565-41EB2DE47204}">
      <dgm:prSet/>
      <dgm:spPr/>
      <dgm:t>
        <a:bodyPr/>
        <a:lstStyle/>
        <a:p>
          <a:endParaRPr kumimoji="1" lang="ja-JP" altLang="en-US"/>
        </a:p>
      </dgm:t>
    </dgm:pt>
    <dgm:pt modelId="{7AE74E9B-57F0-46CA-ADAF-F988B0095A8F}">
      <dgm:prSet phldrT="[テキスト]"/>
      <dgm:spPr/>
      <dgm:t>
        <a:bodyPr/>
        <a:lstStyle/>
        <a:p>
          <a:r>
            <a:rPr kumimoji="1" lang="ja-JP" altLang="en-US" dirty="0"/>
            <a:t>広報部門</a:t>
          </a:r>
        </a:p>
      </dgm:t>
    </dgm:pt>
    <dgm:pt modelId="{D9225A22-21D1-4D3C-8529-EB86CFDFD0CC}" type="parTrans" cxnId="{15A4CFFA-7587-4955-A2BD-DFC2E540752F}">
      <dgm:prSet/>
      <dgm:spPr/>
      <dgm:t>
        <a:bodyPr/>
        <a:lstStyle/>
        <a:p>
          <a:endParaRPr kumimoji="1" lang="ja-JP" altLang="en-US"/>
        </a:p>
      </dgm:t>
    </dgm:pt>
    <dgm:pt modelId="{0CAD5BF3-E884-4C9A-99ED-F86DA6C625C8}" type="sibTrans" cxnId="{15A4CFFA-7587-4955-A2BD-DFC2E540752F}">
      <dgm:prSet/>
      <dgm:spPr/>
      <dgm:t>
        <a:bodyPr/>
        <a:lstStyle/>
        <a:p>
          <a:endParaRPr kumimoji="1" lang="ja-JP" altLang="en-US"/>
        </a:p>
      </dgm:t>
    </dgm:pt>
    <dgm:pt modelId="{3D9377FB-9056-4B19-8F6D-00AB169D20CE}">
      <dgm:prSet phldrT="[テキスト]"/>
      <dgm:spPr/>
      <dgm:t>
        <a:bodyPr/>
        <a:lstStyle/>
        <a:p>
          <a:r>
            <a:rPr kumimoji="1" lang="ja-JP" altLang="en-US" dirty="0"/>
            <a:t>広報担当</a:t>
          </a:r>
        </a:p>
      </dgm:t>
    </dgm:pt>
    <dgm:pt modelId="{4A1CF4D8-A2C9-4EE4-B5ED-9AA3CD7C5AC8}" type="parTrans" cxnId="{E39D75C0-96A2-40A4-9B08-BA4C6EADC03C}">
      <dgm:prSet/>
      <dgm:spPr/>
      <dgm:t>
        <a:bodyPr/>
        <a:lstStyle/>
        <a:p>
          <a:endParaRPr kumimoji="1" lang="ja-JP" altLang="en-US"/>
        </a:p>
      </dgm:t>
    </dgm:pt>
    <dgm:pt modelId="{EA127948-B73C-45A9-83DB-91189B3526B3}" type="sibTrans" cxnId="{E39D75C0-96A2-40A4-9B08-BA4C6EADC03C}">
      <dgm:prSet/>
      <dgm:spPr/>
      <dgm:t>
        <a:bodyPr/>
        <a:lstStyle/>
        <a:p>
          <a:endParaRPr kumimoji="1" lang="ja-JP" altLang="en-US"/>
        </a:p>
      </dgm:t>
    </dgm:pt>
    <dgm:pt modelId="{F975BA39-1ECD-4F1C-ACB5-5CD56BF50E44}">
      <dgm:prSet phldrT="[テキスト]"/>
      <dgm:spPr/>
      <dgm:t>
        <a:bodyPr/>
        <a:lstStyle/>
        <a:p>
          <a:r>
            <a:rPr kumimoji="1" lang="en-US" altLang="ja-JP" dirty="0"/>
            <a:t>PR</a:t>
          </a:r>
          <a:r>
            <a:rPr kumimoji="1" lang="ja-JP" altLang="en-US" dirty="0"/>
            <a:t>担当</a:t>
          </a:r>
        </a:p>
      </dgm:t>
    </dgm:pt>
    <dgm:pt modelId="{221287D5-B5F5-4DA0-8B7B-11725FB1E6F8}" type="parTrans" cxnId="{203310E4-1C67-4F8C-B4C4-C73B50E92CA7}">
      <dgm:prSet/>
      <dgm:spPr/>
      <dgm:t>
        <a:bodyPr/>
        <a:lstStyle/>
        <a:p>
          <a:endParaRPr kumimoji="1" lang="ja-JP" altLang="en-US"/>
        </a:p>
      </dgm:t>
    </dgm:pt>
    <dgm:pt modelId="{C85577F5-D19D-4F5D-ADBF-0E8F5B1628A6}" type="sibTrans" cxnId="{203310E4-1C67-4F8C-B4C4-C73B50E92CA7}">
      <dgm:prSet/>
      <dgm:spPr/>
      <dgm:t>
        <a:bodyPr/>
        <a:lstStyle/>
        <a:p>
          <a:endParaRPr kumimoji="1" lang="ja-JP" altLang="en-US"/>
        </a:p>
      </dgm:t>
    </dgm:pt>
    <dgm:pt modelId="{64B92560-96FE-4DFD-9CEF-777330E53BAB}" type="pres">
      <dgm:prSet presAssocID="{6BA65850-5AFF-4E0D-9EDB-9A0B1980918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80D29BB-F823-4AC2-B136-F276E0A4355C}" type="pres">
      <dgm:prSet presAssocID="{8266696A-57C2-4EAF-A5F9-83977C40A1D0}" presName="hierRoot1" presStyleCnt="0">
        <dgm:presLayoutVars>
          <dgm:hierBranch val="init"/>
        </dgm:presLayoutVars>
      </dgm:prSet>
      <dgm:spPr/>
    </dgm:pt>
    <dgm:pt modelId="{7BBF4F89-533A-469C-95A2-DB63298E205D}" type="pres">
      <dgm:prSet presAssocID="{8266696A-57C2-4EAF-A5F9-83977C40A1D0}" presName="rootComposite1" presStyleCnt="0"/>
      <dgm:spPr/>
    </dgm:pt>
    <dgm:pt modelId="{F7CDDE9D-C016-4219-A5FF-DA9E8C6D87E6}" type="pres">
      <dgm:prSet presAssocID="{8266696A-57C2-4EAF-A5F9-83977C40A1D0}" presName="rootText1" presStyleLbl="node0" presStyleIdx="0" presStyleCnt="1" custLinFactNeighborX="-26014">
        <dgm:presLayoutVars>
          <dgm:chPref val="3"/>
        </dgm:presLayoutVars>
      </dgm:prSet>
      <dgm:spPr/>
    </dgm:pt>
    <dgm:pt modelId="{6FB08DBF-FC39-4450-A23F-26A81DB58D4C}" type="pres">
      <dgm:prSet presAssocID="{8266696A-57C2-4EAF-A5F9-83977C40A1D0}" presName="rootConnector1" presStyleLbl="node1" presStyleIdx="0" presStyleCnt="0"/>
      <dgm:spPr/>
    </dgm:pt>
    <dgm:pt modelId="{BC36C959-9760-41C6-BAFB-876BA0664D59}" type="pres">
      <dgm:prSet presAssocID="{8266696A-57C2-4EAF-A5F9-83977C40A1D0}" presName="hierChild2" presStyleCnt="0"/>
      <dgm:spPr/>
    </dgm:pt>
    <dgm:pt modelId="{82756DBA-DE15-4C3A-A233-6E63E586629F}" type="pres">
      <dgm:prSet presAssocID="{2203CF99-48E1-4600-99EB-828DF19E7184}" presName="Name64" presStyleLbl="parChTrans1D2" presStyleIdx="0" presStyleCnt="6"/>
      <dgm:spPr/>
    </dgm:pt>
    <dgm:pt modelId="{932BC794-0F37-4AF9-8E5F-C96E1CE77A9A}" type="pres">
      <dgm:prSet presAssocID="{CB749760-BA0B-4690-A171-170C94EF934A}" presName="hierRoot2" presStyleCnt="0">
        <dgm:presLayoutVars>
          <dgm:hierBranch val="init"/>
        </dgm:presLayoutVars>
      </dgm:prSet>
      <dgm:spPr/>
    </dgm:pt>
    <dgm:pt modelId="{3F7723C3-B934-4BB5-BD93-0B0D4D8CA137}" type="pres">
      <dgm:prSet presAssocID="{CB749760-BA0B-4690-A171-170C94EF934A}" presName="rootComposite" presStyleCnt="0"/>
      <dgm:spPr/>
    </dgm:pt>
    <dgm:pt modelId="{D4B646A5-DB6C-4A45-9D19-ACF6802F7CAC}" type="pres">
      <dgm:prSet presAssocID="{CB749760-BA0B-4690-A171-170C94EF934A}" presName="rootText" presStyleLbl="node2" presStyleIdx="0" presStyleCnt="6">
        <dgm:presLayoutVars>
          <dgm:chPref val="3"/>
        </dgm:presLayoutVars>
      </dgm:prSet>
      <dgm:spPr/>
    </dgm:pt>
    <dgm:pt modelId="{B5B8A08A-F159-4B9A-8057-E90C4569D443}" type="pres">
      <dgm:prSet presAssocID="{CB749760-BA0B-4690-A171-170C94EF934A}" presName="rootConnector" presStyleLbl="node2" presStyleIdx="0" presStyleCnt="6"/>
      <dgm:spPr/>
    </dgm:pt>
    <dgm:pt modelId="{27A3146B-9933-4C80-A4C5-7ECD9CCC650C}" type="pres">
      <dgm:prSet presAssocID="{CB749760-BA0B-4690-A171-170C94EF934A}" presName="hierChild4" presStyleCnt="0"/>
      <dgm:spPr/>
    </dgm:pt>
    <dgm:pt modelId="{0AEA2DC9-B2C4-4426-8F65-0D7B68DD8B4A}" type="pres">
      <dgm:prSet presAssocID="{117BF7D8-6EDE-4222-B5D4-DE2D99C8BE8D}" presName="Name64" presStyleLbl="parChTrans1D3" presStyleIdx="0" presStyleCnt="11"/>
      <dgm:spPr/>
    </dgm:pt>
    <dgm:pt modelId="{780476ED-1238-46CB-A5B1-619E3C0916C6}" type="pres">
      <dgm:prSet presAssocID="{28C152EE-4DCE-4B00-B17F-922EDC66445C}" presName="hierRoot2" presStyleCnt="0">
        <dgm:presLayoutVars>
          <dgm:hierBranch val="init"/>
        </dgm:presLayoutVars>
      </dgm:prSet>
      <dgm:spPr/>
    </dgm:pt>
    <dgm:pt modelId="{974605D7-2297-4F24-B6D9-6A9F398AA6F6}" type="pres">
      <dgm:prSet presAssocID="{28C152EE-4DCE-4B00-B17F-922EDC66445C}" presName="rootComposite" presStyleCnt="0"/>
      <dgm:spPr/>
    </dgm:pt>
    <dgm:pt modelId="{C03D72F7-733C-43DC-B749-CD91839CA91F}" type="pres">
      <dgm:prSet presAssocID="{28C152EE-4DCE-4B00-B17F-922EDC66445C}" presName="rootText" presStyleLbl="node3" presStyleIdx="0" presStyleCnt="11">
        <dgm:presLayoutVars>
          <dgm:chPref val="3"/>
        </dgm:presLayoutVars>
      </dgm:prSet>
      <dgm:spPr/>
    </dgm:pt>
    <dgm:pt modelId="{18C1E777-6952-4E67-ABD6-A277A5C31115}" type="pres">
      <dgm:prSet presAssocID="{28C152EE-4DCE-4B00-B17F-922EDC66445C}" presName="rootConnector" presStyleLbl="node3" presStyleIdx="0" presStyleCnt="11"/>
      <dgm:spPr/>
    </dgm:pt>
    <dgm:pt modelId="{E8B79695-ED59-4909-9C5F-A21F470D41C3}" type="pres">
      <dgm:prSet presAssocID="{28C152EE-4DCE-4B00-B17F-922EDC66445C}" presName="hierChild4" presStyleCnt="0"/>
      <dgm:spPr/>
    </dgm:pt>
    <dgm:pt modelId="{A1613E95-2530-4D03-A130-5EE6A12D118F}" type="pres">
      <dgm:prSet presAssocID="{28C152EE-4DCE-4B00-B17F-922EDC66445C}" presName="hierChild5" presStyleCnt="0"/>
      <dgm:spPr/>
    </dgm:pt>
    <dgm:pt modelId="{F434F364-E8FF-4085-A218-A53EDEDAB873}" type="pres">
      <dgm:prSet presAssocID="{8E5F54F5-3210-4122-860C-9CF31035F9B5}" presName="Name64" presStyleLbl="parChTrans1D3" presStyleIdx="1" presStyleCnt="11"/>
      <dgm:spPr/>
    </dgm:pt>
    <dgm:pt modelId="{FB0CA8F9-163D-405A-BF19-B11ACBAD0696}" type="pres">
      <dgm:prSet presAssocID="{31D2A8C0-B018-4F48-9B22-87AE9232211F}" presName="hierRoot2" presStyleCnt="0">
        <dgm:presLayoutVars>
          <dgm:hierBranch val="init"/>
        </dgm:presLayoutVars>
      </dgm:prSet>
      <dgm:spPr/>
    </dgm:pt>
    <dgm:pt modelId="{E6DB3648-3973-40C5-873C-2D86DE2383E0}" type="pres">
      <dgm:prSet presAssocID="{31D2A8C0-B018-4F48-9B22-87AE9232211F}" presName="rootComposite" presStyleCnt="0"/>
      <dgm:spPr/>
    </dgm:pt>
    <dgm:pt modelId="{C93C8BE4-1EA4-4404-9B4D-0A62325098F2}" type="pres">
      <dgm:prSet presAssocID="{31D2A8C0-B018-4F48-9B22-87AE9232211F}" presName="rootText" presStyleLbl="node3" presStyleIdx="1" presStyleCnt="11">
        <dgm:presLayoutVars>
          <dgm:chPref val="3"/>
        </dgm:presLayoutVars>
      </dgm:prSet>
      <dgm:spPr/>
    </dgm:pt>
    <dgm:pt modelId="{ADC90A8A-2DB5-49C8-B95F-B61E4CFFDDB2}" type="pres">
      <dgm:prSet presAssocID="{31D2A8C0-B018-4F48-9B22-87AE9232211F}" presName="rootConnector" presStyleLbl="node3" presStyleIdx="1" presStyleCnt="11"/>
      <dgm:spPr/>
    </dgm:pt>
    <dgm:pt modelId="{D3870F53-9D03-408B-9F0F-A2717BE4676E}" type="pres">
      <dgm:prSet presAssocID="{31D2A8C0-B018-4F48-9B22-87AE9232211F}" presName="hierChild4" presStyleCnt="0"/>
      <dgm:spPr/>
    </dgm:pt>
    <dgm:pt modelId="{7FD72B89-A044-473E-B3DD-FC8C26A70AFA}" type="pres">
      <dgm:prSet presAssocID="{31D2A8C0-B018-4F48-9B22-87AE9232211F}" presName="hierChild5" presStyleCnt="0"/>
      <dgm:spPr/>
    </dgm:pt>
    <dgm:pt modelId="{A2305679-4DA7-4B7D-82C8-AA257C978EAD}" type="pres">
      <dgm:prSet presAssocID="{CB749760-BA0B-4690-A171-170C94EF934A}" presName="hierChild5" presStyleCnt="0"/>
      <dgm:spPr/>
    </dgm:pt>
    <dgm:pt modelId="{4586F97B-42F8-4A93-9159-F920BDA6FE7B}" type="pres">
      <dgm:prSet presAssocID="{1735C5D3-4C6E-4AF5-9BBB-C6CA9CC62B2E}" presName="Name64" presStyleLbl="parChTrans1D2" presStyleIdx="1" presStyleCnt="6"/>
      <dgm:spPr/>
    </dgm:pt>
    <dgm:pt modelId="{FF3FB39D-5341-4B2D-A1A9-39CEDABA4D88}" type="pres">
      <dgm:prSet presAssocID="{56BAA668-C58F-4B20-A496-FD41CE8F29F2}" presName="hierRoot2" presStyleCnt="0">
        <dgm:presLayoutVars>
          <dgm:hierBranch val="init"/>
        </dgm:presLayoutVars>
      </dgm:prSet>
      <dgm:spPr/>
    </dgm:pt>
    <dgm:pt modelId="{5C8666E4-361A-4576-960D-D5916248F058}" type="pres">
      <dgm:prSet presAssocID="{56BAA668-C58F-4B20-A496-FD41CE8F29F2}" presName="rootComposite" presStyleCnt="0"/>
      <dgm:spPr/>
    </dgm:pt>
    <dgm:pt modelId="{F2684E29-6E4D-42EC-A35A-473C2A62D3C9}" type="pres">
      <dgm:prSet presAssocID="{56BAA668-C58F-4B20-A496-FD41CE8F29F2}" presName="rootText" presStyleLbl="node2" presStyleIdx="1" presStyleCnt="6">
        <dgm:presLayoutVars>
          <dgm:chPref val="3"/>
        </dgm:presLayoutVars>
      </dgm:prSet>
      <dgm:spPr/>
    </dgm:pt>
    <dgm:pt modelId="{D810097B-11D7-4F22-9858-603BEF7CB7C8}" type="pres">
      <dgm:prSet presAssocID="{56BAA668-C58F-4B20-A496-FD41CE8F29F2}" presName="rootConnector" presStyleLbl="node2" presStyleIdx="1" presStyleCnt="6"/>
      <dgm:spPr/>
    </dgm:pt>
    <dgm:pt modelId="{FCBC8255-5321-4008-BF5F-D357E66C26F5}" type="pres">
      <dgm:prSet presAssocID="{56BAA668-C58F-4B20-A496-FD41CE8F29F2}" presName="hierChild4" presStyleCnt="0"/>
      <dgm:spPr/>
    </dgm:pt>
    <dgm:pt modelId="{ED30377D-8326-486A-8C2E-8F3A3EE04E5E}" type="pres">
      <dgm:prSet presAssocID="{09F2407D-A846-4C32-9E0B-1B49F1448A0A}" presName="Name64" presStyleLbl="parChTrans1D3" presStyleIdx="2" presStyleCnt="11"/>
      <dgm:spPr/>
    </dgm:pt>
    <dgm:pt modelId="{94DC5587-7C80-4AFC-B143-BF6040DF837B}" type="pres">
      <dgm:prSet presAssocID="{0F066DAF-8D93-4920-B728-2AEF8E982A0B}" presName="hierRoot2" presStyleCnt="0">
        <dgm:presLayoutVars>
          <dgm:hierBranch val="init"/>
        </dgm:presLayoutVars>
      </dgm:prSet>
      <dgm:spPr/>
    </dgm:pt>
    <dgm:pt modelId="{B3091FE8-4A29-4799-B723-6383DDEF26E2}" type="pres">
      <dgm:prSet presAssocID="{0F066DAF-8D93-4920-B728-2AEF8E982A0B}" presName="rootComposite" presStyleCnt="0"/>
      <dgm:spPr/>
    </dgm:pt>
    <dgm:pt modelId="{3A4E5DEE-5736-4BDE-B346-855DFF51523D}" type="pres">
      <dgm:prSet presAssocID="{0F066DAF-8D93-4920-B728-2AEF8E982A0B}" presName="rootText" presStyleLbl="node3" presStyleIdx="2" presStyleCnt="11">
        <dgm:presLayoutVars>
          <dgm:chPref val="3"/>
        </dgm:presLayoutVars>
      </dgm:prSet>
      <dgm:spPr/>
    </dgm:pt>
    <dgm:pt modelId="{5448C9BE-42BA-4F40-995A-8FD388C12DE2}" type="pres">
      <dgm:prSet presAssocID="{0F066DAF-8D93-4920-B728-2AEF8E982A0B}" presName="rootConnector" presStyleLbl="node3" presStyleIdx="2" presStyleCnt="11"/>
      <dgm:spPr/>
    </dgm:pt>
    <dgm:pt modelId="{18D6F734-7551-4CE6-92F3-141EB32B447A}" type="pres">
      <dgm:prSet presAssocID="{0F066DAF-8D93-4920-B728-2AEF8E982A0B}" presName="hierChild4" presStyleCnt="0"/>
      <dgm:spPr/>
    </dgm:pt>
    <dgm:pt modelId="{1BBFF38B-E09F-4A6F-A316-63E2E2D4116C}" type="pres">
      <dgm:prSet presAssocID="{0F066DAF-8D93-4920-B728-2AEF8E982A0B}" presName="hierChild5" presStyleCnt="0"/>
      <dgm:spPr/>
    </dgm:pt>
    <dgm:pt modelId="{D1AF7A40-0416-4EBA-8A48-8E889B086504}" type="pres">
      <dgm:prSet presAssocID="{3A127CDE-60ED-45E3-81E7-7BA717C43EE1}" presName="Name64" presStyleLbl="parChTrans1D3" presStyleIdx="3" presStyleCnt="11"/>
      <dgm:spPr/>
    </dgm:pt>
    <dgm:pt modelId="{9308C69C-886A-44AD-844E-BA82456F8A8C}" type="pres">
      <dgm:prSet presAssocID="{843D63B2-6624-494C-A926-A4C1E9B5FA34}" presName="hierRoot2" presStyleCnt="0">
        <dgm:presLayoutVars>
          <dgm:hierBranch val="init"/>
        </dgm:presLayoutVars>
      </dgm:prSet>
      <dgm:spPr/>
    </dgm:pt>
    <dgm:pt modelId="{2AB7E5C0-B5C9-4874-9C44-C77B4A77AE49}" type="pres">
      <dgm:prSet presAssocID="{843D63B2-6624-494C-A926-A4C1E9B5FA34}" presName="rootComposite" presStyleCnt="0"/>
      <dgm:spPr/>
    </dgm:pt>
    <dgm:pt modelId="{CFBF1B3A-153A-4B61-B8BB-4D659FF9931C}" type="pres">
      <dgm:prSet presAssocID="{843D63B2-6624-494C-A926-A4C1E9B5FA34}" presName="rootText" presStyleLbl="node3" presStyleIdx="3" presStyleCnt="11">
        <dgm:presLayoutVars>
          <dgm:chPref val="3"/>
        </dgm:presLayoutVars>
      </dgm:prSet>
      <dgm:spPr/>
    </dgm:pt>
    <dgm:pt modelId="{263320A3-9E2C-4FD4-8A68-5F865792F267}" type="pres">
      <dgm:prSet presAssocID="{843D63B2-6624-494C-A926-A4C1E9B5FA34}" presName="rootConnector" presStyleLbl="node3" presStyleIdx="3" presStyleCnt="11"/>
      <dgm:spPr/>
    </dgm:pt>
    <dgm:pt modelId="{4148E2A3-BA16-4C1F-A2BC-3F7DE3A0987B}" type="pres">
      <dgm:prSet presAssocID="{843D63B2-6624-494C-A926-A4C1E9B5FA34}" presName="hierChild4" presStyleCnt="0"/>
      <dgm:spPr/>
    </dgm:pt>
    <dgm:pt modelId="{4A18A0D7-2FC2-438C-9188-9BAA1EBBA922}" type="pres">
      <dgm:prSet presAssocID="{843D63B2-6624-494C-A926-A4C1E9B5FA34}" presName="hierChild5" presStyleCnt="0"/>
      <dgm:spPr/>
    </dgm:pt>
    <dgm:pt modelId="{61F1180D-D9DF-42BA-A7EC-0CF6FE8187CC}" type="pres">
      <dgm:prSet presAssocID="{56BAA668-C58F-4B20-A496-FD41CE8F29F2}" presName="hierChild5" presStyleCnt="0"/>
      <dgm:spPr/>
    </dgm:pt>
    <dgm:pt modelId="{81E8F7A5-90A3-4F82-B1CA-BB0D1766682D}" type="pres">
      <dgm:prSet presAssocID="{D9225A22-21D1-4D3C-8529-EB86CFDFD0CC}" presName="Name64" presStyleLbl="parChTrans1D2" presStyleIdx="2" presStyleCnt="6"/>
      <dgm:spPr/>
    </dgm:pt>
    <dgm:pt modelId="{8CED7A50-6B1A-4C51-9B24-44AC6D8C7357}" type="pres">
      <dgm:prSet presAssocID="{7AE74E9B-57F0-46CA-ADAF-F988B0095A8F}" presName="hierRoot2" presStyleCnt="0">
        <dgm:presLayoutVars>
          <dgm:hierBranch val="init"/>
        </dgm:presLayoutVars>
      </dgm:prSet>
      <dgm:spPr/>
    </dgm:pt>
    <dgm:pt modelId="{A80BED80-78BA-4C32-85AD-CB1D06CB1D80}" type="pres">
      <dgm:prSet presAssocID="{7AE74E9B-57F0-46CA-ADAF-F988B0095A8F}" presName="rootComposite" presStyleCnt="0"/>
      <dgm:spPr/>
    </dgm:pt>
    <dgm:pt modelId="{BEEDE25A-3FBB-4044-9FDF-56212E80D48A}" type="pres">
      <dgm:prSet presAssocID="{7AE74E9B-57F0-46CA-ADAF-F988B0095A8F}" presName="rootText" presStyleLbl="node2" presStyleIdx="2" presStyleCnt="6">
        <dgm:presLayoutVars>
          <dgm:chPref val="3"/>
        </dgm:presLayoutVars>
      </dgm:prSet>
      <dgm:spPr/>
    </dgm:pt>
    <dgm:pt modelId="{650BE84E-BD0B-45B7-99E5-813E5C8552BA}" type="pres">
      <dgm:prSet presAssocID="{7AE74E9B-57F0-46CA-ADAF-F988B0095A8F}" presName="rootConnector" presStyleLbl="node2" presStyleIdx="2" presStyleCnt="6"/>
      <dgm:spPr/>
    </dgm:pt>
    <dgm:pt modelId="{E74EEA10-841F-45DC-84FD-9EA3273EB5E8}" type="pres">
      <dgm:prSet presAssocID="{7AE74E9B-57F0-46CA-ADAF-F988B0095A8F}" presName="hierChild4" presStyleCnt="0"/>
      <dgm:spPr/>
    </dgm:pt>
    <dgm:pt modelId="{F5231A12-6C6E-408E-B485-3553B6A73D60}" type="pres">
      <dgm:prSet presAssocID="{4A1CF4D8-A2C9-4EE4-B5ED-9AA3CD7C5AC8}" presName="Name64" presStyleLbl="parChTrans1D3" presStyleIdx="4" presStyleCnt="11"/>
      <dgm:spPr/>
    </dgm:pt>
    <dgm:pt modelId="{7B59B5AF-C1DC-4448-AD90-58EB35BD6D49}" type="pres">
      <dgm:prSet presAssocID="{3D9377FB-9056-4B19-8F6D-00AB169D20CE}" presName="hierRoot2" presStyleCnt="0">
        <dgm:presLayoutVars>
          <dgm:hierBranch val="init"/>
        </dgm:presLayoutVars>
      </dgm:prSet>
      <dgm:spPr/>
    </dgm:pt>
    <dgm:pt modelId="{75874F70-01F9-4C22-9011-D92FCD2C78F8}" type="pres">
      <dgm:prSet presAssocID="{3D9377FB-9056-4B19-8F6D-00AB169D20CE}" presName="rootComposite" presStyleCnt="0"/>
      <dgm:spPr/>
    </dgm:pt>
    <dgm:pt modelId="{5C7EC0B4-533E-4BFD-975D-21FEB4A7D6F2}" type="pres">
      <dgm:prSet presAssocID="{3D9377FB-9056-4B19-8F6D-00AB169D20CE}" presName="rootText" presStyleLbl="node3" presStyleIdx="4" presStyleCnt="11">
        <dgm:presLayoutVars>
          <dgm:chPref val="3"/>
        </dgm:presLayoutVars>
      </dgm:prSet>
      <dgm:spPr/>
    </dgm:pt>
    <dgm:pt modelId="{31C0202B-20A7-4AFA-B207-DF29CFE21E16}" type="pres">
      <dgm:prSet presAssocID="{3D9377FB-9056-4B19-8F6D-00AB169D20CE}" presName="rootConnector" presStyleLbl="node3" presStyleIdx="4" presStyleCnt="11"/>
      <dgm:spPr/>
    </dgm:pt>
    <dgm:pt modelId="{73C641C8-6ECD-430A-8C93-0D77F0FE2F1E}" type="pres">
      <dgm:prSet presAssocID="{3D9377FB-9056-4B19-8F6D-00AB169D20CE}" presName="hierChild4" presStyleCnt="0"/>
      <dgm:spPr/>
    </dgm:pt>
    <dgm:pt modelId="{CCCD7C26-6825-4FBF-A51E-5C7EEC5CB657}" type="pres">
      <dgm:prSet presAssocID="{3D9377FB-9056-4B19-8F6D-00AB169D20CE}" presName="hierChild5" presStyleCnt="0"/>
      <dgm:spPr/>
    </dgm:pt>
    <dgm:pt modelId="{94329A59-0DDE-481D-BFB6-3D04B758D278}" type="pres">
      <dgm:prSet presAssocID="{221287D5-B5F5-4DA0-8B7B-11725FB1E6F8}" presName="Name64" presStyleLbl="parChTrans1D3" presStyleIdx="5" presStyleCnt="11"/>
      <dgm:spPr/>
    </dgm:pt>
    <dgm:pt modelId="{DC13C910-6BE4-498D-9325-C34289733925}" type="pres">
      <dgm:prSet presAssocID="{F975BA39-1ECD-4F1C-ACB5-5CD56BF50E44}" presName="hierRoot2" presStyleCnt="0">
        <dgm:presLayoutVars>
          <dgm:hierBranch val="init"/>
        </dgm:presLayoutVars>
      </dgm:prSet>
      <dgm:spPr/>
    </dgm:pt>
    <dgm:pt modelId="{832B8199-C65F-43E6-92F5-250BCD9BB4CF}" type="pres">
      <dgm:prSet presAssocID="{F975BA39-1ECD-4F1C-ACB5-5CD56BF50E44}" presName="rootComposite" presStyleCnt="0"/>
      <dgm:spPr/>
    </dgm:pt>
    <dgm:pt modelId="{37569D03-7CDF-407B-8904-3BDBBE25ACC9}" type="pres">
      <dgm:prSet presAssocID="{F975BA39-1ECD-4F1C-ACB5-5CD56BF50E44}" presName="rootText" presStyleLbl="node3" presStyleIdx="5" presStyleCnt="11">
        <dgm:presLayoutVars>
          <dgm:chPref val="3"/>
        </dgm:presLayoutVars>
      </dgm:prSet>
      <dgm:spPr/>
    </dgm:pt>
    <dgm:pt modelId="{34C611E7-5963-4EB0-81EE-7C16B1246C82}" type="pres">
      <dgm:prSet presAssocID="{F975BA39-1ECD-4F1C-ACB5-5CD56BF50E44}" presName="rootConnector" presStyleLbl="node3" presStyleIdx="5" presStyleCnt="11"/>
      <dgm:spPr/>
    </dgm:pt>
    <dgm:pt modelId="{DC38FF78-DDA1-4C77-BFBA-D14DD10A0D99}" type="pres">
      <dgm:prSet presAssocID="{F975BA39-1ECD-4F1C-ACB5-5CD56BF50E44}" presName="hierChild4" presStyleCnt="0"/>
      <dgm:spPr/>
    </dgm:pt>
    <dgm:pt modelId="{93917D67-4712-4A8B-AD65-F46F176C234B}" type="pres">
      <dgm:prSet presAssocID="{F975BA39-1ECD-4F1C-ACB5-5CD56BF50E44}" presName="hierChild5" presStyleCnt="0"/>
      <dgm:spPr/>
    </dgm:pt>
    <dgm:pt modelId="{A4AF6F74-81D8-44ED-BBA7-894B73F58F60}" type="pres">
      <dgm:prSet presAssocID="{7AE74E9B-57F0-46CA-ADAF-F988B0095A8F}" presName="hierChild5" presStyleCnt="0"/>
      <dgm:spPr/>
    </dgm:pt>
    <dgm:pt modelId="{F377DA24-1FD6-4C0E-B5C3-A4D06FFA1681}" type="pres">
      <dgm:prSet presAssocID="{3FBB1A5B-D65B-4CD9-BC55-D087AF1C7BA0}" presName="Name64" presStyleLbl="parChTrans1D2" presStyleIdx="3" presStyleCnt="6"/>
      <dgm:spPr/>
    </dgm:pt>
    <dgm:pt modelId="{C00FE46B-DA84-4532-A997-F2BA29BB4F39}" type="pres">
      <dgm:prSet presAssocID="{66D95095-CB94-498C-9157-E8F8997551B7}" presName="hierRoot2" presStyleCnt="0">
        <dgm:presLayoutVars>
          <dgm:hierBranch val="init"/>
        </dgm:presLayoutVars>
      </dgm:prSet>
      <dgm:spPr/>
    </dgm:pt>
    <dgm:pt modelId="{83E4121C-0BE6-42E4-B4D9-471500F53083}" type="pres">
      <dgm:prSet presAssocID="{66D95095-CB94-498C-9157-E8F8997551B7}" presName="rootComposite" presStyleCnt="0"/>
      <dgm:spPr/>
    </dgm:pt>
    <dgm:pt modelId="{56426DE6-12BE-44EE-B4FB-A61EAB302855}" type="pres">
      <dgm:prSet presAssocID="{66D95095-CB94-498C-9157-E8F8997551B7}" presName="rootText" presStyleLbl="node2" presStyleIdx="3" presStyleCnt="6">
        <dgm:presLayoutVars>
          <dgm:chPref val="3"/>
        </dgm:presLayoutVars>
      </dgm:prSet>
      <dgm:spPr/>
    </dgm:pt>
    <dgm:pt modelId="{7A44FDDB-7DD5-4142-B1BA-63CF921C03E9}" type="pres">
      <dgm:prSet presAssocID="{66D95095-CB94-498C-9157-E8F8997551B7}" presName="rootConnector" presStyleLbl="node2" presStyleIdx="3" presStyleCnt="6"/>
      <dgm:spPr/>
    </dgm:pt>
    <dgm:pt modelId="{204429E2-7E15-4881-BB7E-E75D23158F04}" type="pres">
      <dgm:prSet presAssocID="{66D95095-CB94-498C-9157-E8F8997551B7}" presName="hierChild4" presStyleCnt="0"/>
      <dgm:spPr/>
    </dgm:pt>
    <dgm:pt modelId="{EC0172CA-72F0-4EBC-9B41-63DEC3A061C6}" type="pres">
      <dgm:prSet presAssocID="{3882042C-2528-4642-A37C-4A7CEA7CB0C3}" presName="Name64" presStyleLbl="parChTrans1D3" presStyleIdx="6" presStyleCnt="11"/>
      <dgm:spPr/>
    </dgm:pt>
    <dgm:pt modelId="{136DBA1F-F3AA-4A1F-A760-8006945F4AF9}" type="pres">
      <dgm:prSet presAssocID="{877DD5CA-6D80-4CAC-9109-897F458882FB}" presName="hierRoot2" presStyleCnt="0">
        <dgm:presLayoutVars>
          <dgm:hierBranch val="init"/>
        </dgm:presLayoutVars>
      </dgm:prSet>
      <dgm:spPr/>
    </dgm:pt>
    <dgm:pt modelId="{B33BF42A-E4BD-4584-BB8B-9927B45B5DAC}" type="pres">
      <dgm:prSet presAssocID="{877DD5CA-6D80-4CAC-9109-897F458882FB}" presName="rootComposite" presStyleCnt="0"/>
      <dgm:spPr/>
    </dgm:pt>
    <dgm:pt modelId="{E6DF5E32-4ADA-4361-8304-5A56E0FE4E4B}" type="pres">
      <dgm:prSet presAssocID="{877DD5CA-6D80-4CAC-9109-897F458882FB}" presName="rootText" presStyleLbl="node3" presStyleIdx="6" presStyleCnt="11">
        <dgm:presLayoutVars>
          <dgm:chPref val="3"/>
        </dgm:presLayoutVars>
      </dgm:prSet>
      <dgm:spPr/>
    </dgm:pt>
    <dgm:pt modelId="{C6B8C0B6-89F2-42AF-9F89-9E2A82680E10}" type="pres">
      <dgm:prSet presAssocID="{877DD5CA-6D80-4CAC-9109-897F458882FB}" presName="rootConnector" presStyleLbl="node3" presStyleIdx="6" presStyleCnt="11"/>
      <dgm:spPr/>
    </dgm:pt>
    <dgm:pt modelId="{78F4BBDC-725B-4B74-B1EC-5269834E12C9}" type="pres">
      <dgm:prSet presAssocID="{877DD5CA-6D80-4CAC-9109-897F458882FB}" presName="hierChild4" presStyleCnt="0"/>
      <dgm:spPr/>
    </dgm:pt>
    <dgm:pt modelId="{58978116-B194-4753-9CF6-C10AF083102A}" type="pres">
      <dgm:prSet presAssocID="{877DD5CA-6D80-4CAC-9109-897F458882FB}" presName="hierChild5" presStyleCnt="0"/>
      <dgm:spPr/>
    </dgm:pt>
    <dgm:pt modelId="{33D19E2D-BC29-4634-9C41-EF5A6FB94CAD}" type="pres">
      <dgm:prSet presAssocID="{1F83DC07-037E-418E-A5BE-D1642D72058D}" presName="Name64" presStyleLbl="parChTrans1D3" presStyleIdx="7" presStyleCnt="11"/>
      <dgm:spPr/>
    </dgm:pt>
    <dgm:pt modelId="{70FD51E2-97F4-4657-B82B-BC2C3BE79D71}" type="pres">
      <dgm:prSet presAssocID="{361ECD0B-8850-49C2-9484-968D24ADB1EC}" presName="hierRoot2" presStyleCnt="0">
        <dgm:presLayoutVars>
          <dgm:hierBranch val="init"/>
        </dgm:presLayoutVars>
      </dgm:prSet>
      <dgm:spPr/>
    </dgm:pt>
    <dgm:pt modelId="{75DE3604-6113-4C0F-BDA2-BE882ED05FDE}" type="pres">
      <dgm:prSet presAssocID="{361ECD0B-8850-49C2-9484-968D24ADB1EC}" presName="rootComposite" presStyleCnt="0"/>
      <dgm:spPr/>
    </dgm:pt>
    <dgm:pt modelId="{83B79220-D29C-4036-A54D-39D0933D54C8}" type="pres">
      <dgm:prSet presAssocID="{361ECD0B-8850-49C2-9484-968D24ADB1EC}" presName="rootText" presStyleLbl="node3" presStyleIdx="7" presStyleCnt="11">
        <dgm:presLayoutVars>
          <dgm:chPref val="3"/>
        </dgm:presLayoutVars>
      </dgm:prSet>
      <dgm:spPr/>
    </dgm:pt>
    <dgm:pt modelId="{5CF75041-817A-44CC-91DD-B1B10E5B42A9}" type="pres">
      <dgm:prSet presAssocID="{361ECD0B-8850-49C2-9484-968D24ADB1EC}" presName="rootConnector" presStyleLbl="node3" presStyleIdx="7" presStyleCnt="11"/>
      <dgm:spPr/>
    </dgm:pt>
    <dgm:pt modelId="{0B1202E5-3811-4E34-A6FD-29F2BBFB3DFE}" type="pres">
      <dgm:prSet presAssocID="{361ECD0B-8850-49C2-9484-968D24ADB1EC}" presName="hierChild4" presStyleCnt="0"/>
      <dgm:spPr/>
    </dgm:pt>
    <dgm:pt modelId="{F7D89175-45D7-4F83-A9FB-7901E8228E81}" type="pres">
      <dgm:prSet presAssocID="{361ECD0B-8850-49C2-9484-968D24ADB1EC}" presName="hierChild5" presStyleCnt="0"/>
      <dgm:spPr/>
    </dgm:pt>
    <dgm:pt modelId="{D35FAF27-EB09-4D69-BE00-57B60E0353B9}" type="pres">
      <dgm:prSet presAssocID="{66D95095-CB94-498C-9157-E8F8997551B7}" presName="hierChild5" presStyleCnt="0"/>
      <dgm:spPr/>
    </dgm:pt>
    <dgm:pt modelId="{835022BE-99C2-42CF-AC92-242563DCB2D0}" type="pres">
      <dgm:prSet presAssocID="{00D31309-618E-429E-BE79-4F77A8F24DE4}" presName="Name64" presStyleLbl="parChTrans1D2" presStyleIdx="4" presStyleCnt="6"/>
      <dgm:spPr/>
    </dgm:pt>
    <dgm:pt modelId="{FC0EF300-D9B4-4857-80DD-B60034F8E8CE}" type="pres">
      <dgm:prSet presAssocID="{ABE16654-1A32-492B-8E09-DFD8457BE6EB}" presName="hierRoot2" presStyleCnt="0">
        <dgm:presLayoutVars>
          <dgm:hierBranch val="init"/>
        </dgm:presLayoutVars>
      </dgm:prSet>
      <dgm:spPr/>
    </dgm:pt>
    <dgm:pt modelId="{E60ABC7D-9741-45B7-B727-9108A457691F}" type="pres">
      <dgm:prSet presAssocID="{ABE16654-1A32-492B-8E09-DFD8457BE6EB}" presName="rootComposite" presStyleCnt="0"/>
      <dgm:spPr/>
    </dgm:pt>
    <dgm:pt modelId="{16F8321D-B1AF-463F-B9B8-68A4D6968E16}" type="pres">
      <dgm:prSet presAssocID="{ABE16654-1A32-492B-8E09-DFD8457BE6EB}" presName="rootText" presStyleLbl="node2" presStyleIdx="4" presStyleCnt="6">
        <dgm:presLayoutVars>
          <dgm:chPref val="3"/>
        </dgm:presLayoutVars>
      </dgm:prSet>
      <dgm:spPr/>
    </dgm:pt>
    <dgm:pt modelId="{A95CC03D-3E5F-44F3-9BAB-862FABB4B4E0}" type="pres">
      <dgm:prSet presAssocID="{ABE16654-1A32-492B-8E09-DFD8457BE6EB}" presName="rootConnector" presStyleLbl="node2" presStyleIdx="4" presStyleCnt="6"/>
      <dgm:spPr/>
    </dgm:pt>
    <dgm:pt modelId="{59C22D58-0130-46EB-AB04-76D90F06874B}" type="pres">
      <dgm:prSet presAssocID="{ABE16654-1A32-492B-8E09-DFD8457BE6EB}" presName="hierChild4" presStyleCnt="0"/>
      <dgm:spPr/>
    </dgm:pt>
    <dgm:pt modelId="{FD8DD523-870A-42AB-BD44-882751ED3A61}" type="pres">
      <dgm:prSet presAssocID="{FC7CFAAD-FAE3-469C-BCD1-2CB614206F4D}" presName="Name64" presStyleLbl="parChTrans1D3" presStyleIdx="8" presStyleCnt="11"/>
      <dgm:spPr/>
    </dgm:pt>
    <dgm:pt modelId="{EDD17AE0-5675-4852-9AC5-C9FAA8853ECF}" type="pres">
      <dgm:prSet presAssocID="{60D1366A-8EA7-416C-8DF5-D4B8EFAF4C97}" presName="hierRoot2" presStyleCnt="0">
        <dgm:presLayoutVars>
          <dgm:hierBranch val="init"/>
        </dgm:presLayoutVars>
      </dgm:prSet>
      <dgm:spPr/>
    </dgm:pt>
    <dgm:pt modelId="{5B7EABF5-2A6A-4AE7-8B7A-12683F8D2A47}" type="pres">
      <dgm:prSet presAssocID="{60D1366A-8EA7-416C-8DF5-D4B8EFAF4C97}" presName="rootComposite" presStyleCnt="0"/>
      <dgm:spPr/>
    </dgm:pt>
    <dgm:pt modelId="{5E78D2D3-6956-46C5-966C-EF4132C80980}" type="pres">
      <dgm:prSet presAssocID="{60D1366A-8EA7-416C-8DF5-D4B8EFAF4C97}" presName="rootText" presStyleLbl="node3" presStyleIdx="8" presStyleCnt="11">
        <dgm:presLayoutVars>
          <dgm:chPref val="3"/>
        </dgm:presLayoutVars>
      </dgm:prSet>
      <dgm:spPr/>
    </dgm:pt>
    <dgm:pt modelId="{C596449F-689E-4777-93B8-8E3AFFF713EC}" type="pres">
      <dgm:prSet presAssocID="{60D1366A-8EA7-416C-8DF5-D4B8EFAF4C97}" presName="rootConnector" presStyleLbl="node3" presStyleIdx="8" presStyleCnt="11"/>
      <dgm:spPr/>
    </dgm:pt>
    <dgm:pt modelId="{586EAEF1-AFA2-41DA-8242-556F993B9084}" type="pres">
      <dgm:prSet presAssocID="{60D1366A-8EA7-416C-8DF5-D4B8EFAF4C97}" presName="hierChild4" presStyleCnt="0"/>
      <dgm:spPr/>
    </dgm:pt>
    <dgm:pt modelId="{E44366AB-42A6-414F-9687-EAC38C8724F2}" type="pres">
      <dgm:prSet presAssocID="{60D1366A-8EA7-416C-8DF5-D4B8EFAF4C97}" presName="hierChild5" presStyleCnt="0"/>
      <dgm:spPr/>
    </dgm:pt>
    <dgm:pt modelId="{3F9158D6-386B-4AB8-B1B2-104E0497553D}" type="pres">
      <dgm:prSet presAssocID="{FAB1D81D-C6E4-4FD2-A51F-975B725B3FA2}" presName="Name64" presStyleLbl="parChTrans1D3" presStyleIdx="9" presStyleCnt="11"/>
      <dgm:spPr/>
    </dgm:pt>
    <dgm:pt modelId="{A296A4C3-BD7F-4A94-88BB-C410B482B333}" type="pres">
      <dgm:prSet presAssocID="{CDE1D13B-BC46-40BD-B315-DC9F75284483}" presName="hierRoot2" presStyleCnt="0">
        <dgm:presLayoutVars>
          <dgm:hierBranch val="init"/>
        </dgm:presLayoutVars>
      </dgm:prSet>
      <dgm:spPr/>
    </dgm:pt>
    <dgm:pt modelId="{60303D0D-9C02-4C57-8FA9-FE91E18FADEA}" type="pres">
      <dgm:prSet presAssocID="{CDE1D13B-BC46-40BD-B315-DC9F75284483}" presName="rootComposite" presStyleCnt="0"/>
      <dgm:spPr/>
    </dgm:pt>
    <dgm:pt modelId="{96223C0B-561F-4A33-8F54-9548A60CB694}" type="pres">
      <dgm:prSet presAssocID="{CDE1D13B-BC46-40BD-B315-DC9F75284483}" presName="rootText" presStyleLbl="node3" presStyleIdx="9" presStyleCnt="11">
        <dgm:presLayoutVars>
          <dgm:chPref val="3"/>
        </dgm:presLayoutVars>
      </dgm:prSet>
      <dgm:spPr/>
    </dgm:pt>
    <dgm:pt modelId="{173E14FC-CE06-4E00-9199-46D8D0462117}" type="pres">
      <dgm:prSet presAssocID="{CDE1D13B-BC46-40BD-B315-DC9F75284483}" presName="rootConnector" presStyleLbl="node3" presStyleIdx="9" presStyleCnt="11"/>
      <dgm:spPr/>
    </dgm:pt>
    <dgm:pt modelId="{3FBABB0F-02BC-4831-8193-3C0746E0C930}" type="pres">
      <dgm:prSet presAssocID="{CDE1D13B-BC46-40BD-B315-DC9F75284483}" presName="hierChild4" presStyleCnt="0"/>
      <dgm:spPr/>
    </dgm:pt>
    <dgm:pt modelId="{0DB90694-65F2-4B5B-A22F-A9791FBBEECC}" type="pres">
      <dgm:prSet presAssocID="{CDE1D13B-BC46-40BD-B315-DC9F75284483}" presName="hierChild5" presStyleCnt="0"/>
      <dgm:spPr/>
    </dgm:pt>
    <dgm:pt modelId="{04F957F4-B10E-4C9A-92FF-33CA62D54786}" type="pres">
      <dgm:prSet presAssocID="{ABE16654-1A32-492B-8E09-DFD8457BE6EB}" presName="hierChild5" presStyleCnt="0"/>
      <dgm:spPr/>
    </dgm:pt>
    <dgm:pt modelId="{17302D39-E11A-49E4-96FC-21CC8C2B27FB}" type="pres">
      <dgm:prSet presAssocID="{8B83CBBD-8755-448B-A254-7A6BD64513EF}" presName="Name64" presStyleLbl="parChTrans1D2" presStyleIdx="5" presStyleCnt="6"/>
      <dgm:spPr/>
    </dgm:pt>
    <dgm:pt modelId="{B81D2320-5E50-422B-8533-28C1A60BD3CC}" type="pres">
      <dgm:prSet presAssocID="{0EFBBA48-78AB-4EB0-AD9A-642D1C5B8638}" presName="hierRoot2" presStyleCnt="0">
        <dgm:presLayoutVars>
          <dgm:hierBranch val="init"/>
        </dgm:presLayoutVars>
      </dgm:prSet>
      <dgm:spPr/>
    </dgm:pt>
    <dgm:pt modelId="{533BC8CB-F0D8-4277-8CE7-5ACB0703B02B}" type="pres">
      <dgm:prSet presAssocID="{0EFBBA48-78AB-4EB0-AD9A-642D1C5B8638}" presName="rootComposite" presStyleCnt="0"/>
      <dgm:spPr/>
    </dgm:pt>
    <dgm:pt modelId="{F903F026-7B2F-488C-88F4-1D54DC495511}" type="pres">
      <dgm:prSet presAssocID="{0EFBBA48-78AB-4EB0-AD9A-642D1C5B8638}" presName="rootText" presStyleLbl="node2" presStyleIdx="5" presStyleCnt="6">
        <dgm:presLayoutVars>
          <dgm:chPref val="3"/>
        </dgm:presLayoutVars>
      </dgm:prSet>
      <dgm:spPr/>
    </dgm:pt>
    <dgm:pt modelId="{397C0DEA-E195-4DED-B070-ACFFC2876DFC}" type="pres">
      <dgm:prSet presAssocID="{0EFBBA48-78AB-4EB0-AD9A-642D1C5B8638}" presName="rootConnector" presStyleLbl="node2" presStyleIdx="5" presStyleCnt="6"/>
      <dgm:spPr/>
    </dgm:pt>
    <dgm:pt modelId="{FAF44D63-62A2-4A80-8B39-63D5D6059EF7}" type="pres">
      <dgm:prSet presAssocID="{0EFBBA48-78AB-4EB0-AD9A-642D1C5B8638}" presName="hierChild4" presStyleCnt="0"/>
      <dgm:spPr/>
    </dgm:pt>
    <dgm:pt modelId="{BE921D11-E8A6-4568-8FC9-DF074BC075AF}" type="pres">
      <dgm:prSet presAssocID="{AEE9A1E6-8BEB-40B4-A33C-6ECDF02E3777}" presName="Name64" presStyleLbl="parChTrans1D3" presStyleIdx="10" presStyleCnt="11"/>
      <dgm:spPr/>
    </dgm:pt>
    <dgm:pt modelId="{7B972E50-0129-4603-9D3C-6AF06561EBDC}" type="pres">
      <dgm:prSet presAssocID="{73F70975-176B-4BC7-87EE-C165B8F59006}" presName="hierRoot2" presStyleCnt="0">
        <dgm:presLayoutVars>
          <dgm:hierBranch val="init"/>
        </dgm:presLayoutVars>
      </dgm:prSet>
      <dgm:spPr/>
    </dgm:pt>
    <dgm:pt modelId="{C52719F5-7143-4953-963D-41658F3817B3}" type="pres">
      <dgm:prSet presAssocID="{73F70975-176B-4BC7-87EE-C165B8F59006}" presName="rootComposite" presStyleCnt="0"/>
      <dgm:spPr/>
    </dgm:pt>
    <dgm:pt modelId="{8673371E-F5BF-4CC7-83C3-08DE49D0D83C}" type="pres">
      <dgm:prSet presAssocID="{73F70975-176B-4BC7-87EE-C165B8F59006}" presName="rootText" presStyleLbl="node3" presStyleIdx="10" presStyleCnt="11">
        <dgm:presLayoutVars>
          <dgm:chPref val="3"/>
        </dgm:presLayoutVars>
      </dgm:prSet>
      <dgm:spPr/>
    </dgm:pt>
    <dgm:pt modelId="{D2FA2B4A-550B-44B0-BB23-547A76E2BB9E}" type="pres">
      <dgm:prSet presAssocID="{73F70975-176B-4BC7-87EE-C165B8F59006}" presName="rootConnector" presStyleLbl="node3" presStyleIdx="10" presStyleCnt="11"/>
      <dgm:spPr/>
    </dgm:pt>
    <dgm:pt modelId="{66B5733B-BE9F-427E-A561-27A0EE753C85}" type="pres">
      <dgm:prSet presAssocID="{73F70975-176B-4BC7-87EE-C165B8F59006}" presName="hierChild4" presStyleCnt="0"/>
      <dgm:spPr/>
    </dgm:pt>
    <dgm:pt modelId="{C43E9A34-121F-4970-AF3C-C2668C195125}" type="pres">
      <dgm:prSet presAssocID="{73F70975-176B-4BC7-87EE-C165B8F59006}" presName="hierChild5" presStyleCnt="0"/>
      <dgm:spPr/>
    </dgm:pt>
    <dgm:pt modelId="{B8CC1F5C-A69F-41A2-BD53-7A6F97050F4A}" type="pres">
      <dgm:prSet presAssocID="{0EFBBA48-78AB-4EB0-AD9A-642D1C5B8638}" presName="hierChild5" presStyleCnt="0"/>
      <dgm:spPr/>
    </dgm:pt>
    <dgm:pt modelId="{EBE964F7-7511-44BB-9796-11D838205572}" type="pres">
      <dgm:prSet presAssocID="{8266696A-57C2-4EAF-A5F9-83977C40A1D0}" presName="hierChild3" presStyleCnt="0"/>
      <dgm:spPr/>
    </dgm:pt>
  </dgm:ptLst>
  <dgm:cxnLst>
    <dgm:cxn modelId="{E8A6B501-3A39-4F9D-A89A-57C157F4FACC}" type="presOf" srcId="{8266696A-57C2-4EAF-A5F9-83977C40A1D0}" destId="{6FB08DBF-FC39-4450-A23F-26A81DB58D4C}" srcOrd="1" destOrd="0" presId="urn:microsoft.com/office/officeart/2009/3/layout/HorizontalOrganizationChart"/>
    <dgm:cxn modelId="{624E0703-6975-492F-A06F-45168531D6E9}" type="presOf" srcId="{221287D5-B5F5-4DA0-8B7B-11725FB1E6F8}" destId="{94329A59-0DDE-481D-BFB6-3D04B758D278}" srcOrd="0" destOrd="0" presId="urn:microsoft.com/office/officeart/2009/3/layout/HorizontalOrganizationChart"/>
    <dgm:cxn modelId="{12AF6504-5424-4D80-B6C9-03F2F6C662F9}" type="presOf" srcId="{1735C5D3-4C6E-4AF5-9BBB-C6CA9CC62B2E}" destId="{4586F97B-42F8-4A93-9159-F920BDA6FE7B}" srcOrd="0" destOrd="0" presId="urn:microsoft.com/office/officeart/2009/3/layout/HorizontalOrganizationChart"/>
    <dgm:cxn modelId="{DBDE6F04-7E88-447F-9182-AE4AA4AF6E43}" srcId="{CB749760-BA0B-4690-A171-170C94EF934A}" destId="{31D2A8C0-B018-4F48-9B22-87AE9232211F}" srcOrd="1" destOrd="0" parTransId="{8E5F54F5-3210-4122-860C-9CF31035F9B5}" sibTransId="{6C5AD19D-CB66-4A3A-B9AA-B8044BC8ABAC}"/>
    <dgm:cxn modelId="{37981407-2C83-4901-9271-743B1F2936E0}" type="presOf" srcId="{ABE16654-1A32-492B-8E09-DFD8457BE6EB}" destId="{A95CC03D-3E5F-44F3-9BAB-862FABB4B4E0}" srcOrd="1" destOrd="0" presId="urn:microsoft.com/office/officeart/2009/3/layout/HorizontalOrganizationChart"/>
    <dgm:cxn modelId="{4241C00B-6D84-4F51-B308-BE1C322CAA89}" type="presOf" srcId="{8266696A-57C2-4EAF-A5F9-83977C40A1D0}" destId="{F7CDDE9D-C016-4219-A5FF-DA9E8C6D87E6}" srcOrd="0" destOrd="0" presId="urn:microsoft.com/office/officeart/2009/3/layout/HorizontalOrganizationChart"/>
    <dgm:cxn modelId="{AA10840D-E91E-4431-858F-8631F0BDE602}" srcId="{8266696A-57C2-4EAF-A5F9-83977C40A1D0}" destId="{56BAA668-C58F-4B20-A496-FD41CE8F29F2}" srcOrd="1" destOrd="0" parTransId="{1735C5D3-4C6E-4AF5-9BBB-C6CA9CC62B2E}" sibTransId="{D14DA4FF-D09E-44B9-8F5B-F237800E5C2F}"/>
    <dgm:cxn modelId="{A75FAA0E-AD9D-4DBF-A21B-9114FE8B0DB6}" type="presOf" srcId="{73F70975-176B-4BC7-87EE-C165B8F59006}" destId="{8673371E-F5BF-4CC7-83C3-08DE49D0D83C}" srcOrd="0" destOrd="0" presId="urn:microsoft.com/office/officeart/2009/3/layout/HorizontalOrganizationChart"/>
    <dgm:cxn modelId="{0B6E9C0F-E8B5-418F-9EDE-EF76357CC6AB}" type="presOf" srcId="{66D95095-CB94-498C-9157-E8F8997551B7}" destId="{7A44FDDB-7DD5-4142-B1BA-63CF921C03E9}" srcOrd="1" destOrd="0" presId="urn:microsoft.com/office/officeart/2009/3/layout/HorizontalOrganizationChart"/>
    <dgm:cxn modelId="{9B7DAA10-4EB2-4C5F-A680-89D729C086D9}" type="presOf" srcId="{7AE74E9B-57F0-46CA-ADAF-F988B0095A8F}" destId="{650BE84E-BD0B-45B7-99E5-813E5C8552BA}" srcOrd="1" destOrd="0" presId="urn:microsoft.com/office/officeart/2009/3/layout/HorizontalOrganizationChart"/>
    <dgm:cxn modelId="{12ABFB10-71CC-4891-84EB-BE25107680E1}" type="presOf" srcId="{31D2A8C0-B018-4F48-9B22-87AE9232211F}" destId="{C93C8BE4-1EA4-4404-9B4D-0A62325098F2}" srcOrd="0" destOrd="0" presId="urn:microsoft.com/office/officeart/2009/3/layout/HorizontalOrganizationChart"/>
    <dgm:cxn modelId="{805F2015-7D68-45E7-8DDF-8494F8C16CEA}" type="presOf" srcId="{F975BA39-1ECD-4F1C-ACB5-5CD56BF50E44}" destId="{37569D03-7CDF-407B-8904-3BDBBE25ACC9}" srcOrd="0" destOrd="0" presId="urn:microsoft.com/office/officeart/2009/3/layout/HorizontalOrganizationChart"/>
    <dgm:cxn modelId="{6BD28D18-8A27-431E-8040-780027616A34}" type="presOf" srcId="{3882042C-2528-4642-A37C-4A7CEA7CB0C3}" destId="{EC0172CA-72F0-4EBC-9B41-63DEC3A061C6}" srcOrd="0" destOrd="0" presId="urn:microsoft.com/office/officeart/2009/3/layout/HorizontalOrganizationChart"/>
    <dgm:cxn modelId="{7F445B1E-C704-41EB-91F1-2685BA80F3C0}" type="presOf" srcId="{0F066DAF-8D93-4920-B728-2AEF8E982A0B}" destId="{5448C9BE-42BA-4F40-995A-8FD388C12DE2}" srcOrd="1" destOrd="0" presId="urn:microsoft.com/office/officeart/2009/3/layout/HorizontalOrganizationChart"/>
    <dgm:cxn modelId="{C9711C22-3A07-4A16-8640-A09F6F2FA9AB}" type="presOf" srcId="{00D31309-618E-429E-BE79-4F77A8F24DE4}" destId="{835022BE-99C2-42CF-AC92-242563DCB2D0}" srcOrd="0" destOrd="0" presId="urn:microsoft.com/office/officeart/2009/3/layout/HorizontalOrganizationChart"/>
    <dgm:cxn modelId="{92AB7624-0F03-4791-B535-26D28E5AD84E}" srcId="{8266696A-57C2-4EAF-A5F9-83977C40A1D0}" destId="{0EFBBA48-78AB-4EB0-AD9A-642D1C5B8638}" srcOrd="5" destOrd="0" parTransId="{8B83CBBD-8755-448B-A254-7A6BD64513EF}" sibTransId="{51447B3F-9791-462A-8E22-82E74DFC5275}"/>
    <dgm:cxn modelId="{D6DAB624-F05E-4656-BFEF-CA9C5129B3C2}" type="presOf" srcId="{361ECD0B-8850-49C2-9484-968D24ADB1EC}" destId="{83B79220-D29C-4036-A54D-39D0933D54C8}" srcOrd="0" destOrd="0" presId="urn:microsoft.com/office/officeart/2009/3/layout/HorizontalOrganizationChart"/>
    <dgm:cxn modelId="{7FF1FA25-943B-4E19-B843-5407CAD976FD}" type="presOf" srcId="{361ECD0B-8850-49C2-9484-968D24ADB1EC}" destId="{5CF75041-817A-44CC-91DD-B1B10E5B42A9}" srcOrd="1" destOrd="0" presId="urn:microsoft.com/office/officeart/2009/3/layout/HorizontalOrganizationChart"/>
    <dgm:cxn modelId="{FDED1328-AB6E-42D3-AA3B-5FC4AE40997D}" type="presOf" srcId="{60D1366A-8EA7-416C-8DF5-D4B8EFAF4C97}" destId="{5E78D2D3-6956-46C5-966C-EF4132C80980}" srcOrd="0" destOrd="0" presId="urn:microsoft.com/office/officeart/2009/3/layout/HorizontalOrganizationChart"/>
    <dgm:cxn modelId="{22D4622D-86DB-4088-B73B-2C0D4F462189}" type="presOf" srcId="{0F066DAF-8D93-4920-B728-2AEF8E982A0B}" destId="{3A4E5DEE-5736-4BDE-B346-855DFF51523D}" srcOrd="0" destOrd="0" presId="urn:microsoft.com/office/officeart/2009/3/layout/HorizontalOrganizationChart"/>
    <dgm:cxn modelId="{06DA8831-D61D-4E06-81EA-C0E42CE6A953}" type="presOf" srcId="{6BA65850-5AFF-4E0D-9EDB-9A0B1980918F}" destId="{64B92560-96FE-4DFD-9CEF-777330E53BAB}" srcOrd="0" destOrd="0" presId="urn:microsoft.com/office/officeart/2009/3/layout/HorizontalOrganizationChart"/>
    <dgm:cxn modelId="{BEDEBE33-93E0-4760-BDD9-53662E20F91A}" type="presOf" srcId="{28C152EE-4DCE-4B00-B17F-922EDC66445C}" destId="{18C1E777-6952-4E67-ABD6-A277A5C31115}" srcOrd="1" destOrd="0" presId="urn:microsoft.com/office/officeart/2009/3/layout/HorizontalOrganizationChart"/>
    <dgm:cxn modelId="{74648C3D-5EB0-431D-9F72-356B54C11384}" srcId="{CB749760-BA0B-4690-A171-170C94EF934A}" destId="{28C152EE-4DCE-4B00-B17F-922EDC66445C}" srcOrd="0" destOrd="0" parTransId="{117BF7D8-6EDE-4222-B5D4-DE2D99C8BE8D}" sibTransId="{4337A4EC-CBA9-4987-B982-E13AD39067AF}"/>
    <dgm:cxn modelId="{6ADFCF3D-EE87-4F9F-8255-5861828272FD}" type="presOf" srcId="{3D9377FB-9056-4B19-8F6D-00AB169D20CE}" destId="{31C0202B-20A7-4AFA-B207-DF29CFE21E16}" srcOrd="1" destOrd="0" presId="urn:microsoft.com/office/officeart/2009/3/layout/HorizontalOrganizationChart"/>
    <dgm:cxn modelId="{D0BC213E-ED0F-4FB6-B166-30A44040F375}" type="presOf" srcId="{3A127CDE-60ED-45E3-81E7-7BA717C43EE1}" destId="{D1AF7A40-0416-4EBA-8A48-8E889B086504}" srcOrd="0" destOrd="0" presId="urn:microsoft.com/office/officeart/2009/3/layout/HorizontalOrganizationChart"/>
    <dgm:cxn modelId="{669F0440-C6B1-48E2-B99E-F26D4901193D}" type="presOf" srcId="{73F70975-176B-4BC7-87EE-C165B8F59006}" destId="{D2FA2B4A-550B-44B0-BB23-547A76E2BB9E}" srcOrd="1" destOrd="0" presId="urn:microsoft.com/office/officeart/2009/3/layout/HorizontalOrganizationChart"/>
    <dgm:cxn modelId="{856BAA40-E6E2-4EF7-AFB6-D095D32CC9BA}" srcId="{8266696A-57C2-4EAF-A5F9-83977C40A1D0}" destId="{66D95095-CB94-498C-9157-E8F8997551B7}" srcOrd="3" destOrd="0" parTransId="{3FBB1A5B-D65B-4CD9-BC55-D087AF1C7BA0}" sibTransId="{969ED605-9D07-4236-A25E-4B3D7C1C72EC}"/>
    <dgm:cxn modelId="{EED1295B-61E9-4723-84F6-87CD75CFDA21}" type="presOf" srcId="{877DD5CA-6D80-4CAC-9109-897F458882FB}" destId="{E6DF5E32-4ADA-4361-8304-5A56E0FE4E4B}" srcOrd="0" destOrd="0" presId="urn:microsoft.com/office/officeart/2009/3/layout/HorizontalOrganizationChart"/>
    <dgm:cxn modelId="{33934760-F6AC-4748-A8D0-D64E667D8087}" type="presOf" srcId="{117BF7D8-6EDE-4222-B5D4-DE2D99C8BE8D}" destId="{0AEA2DC9-B2C4-4426-8F65-0D7B68DD8B4A}" srcOrd="0" destOrd="0" presId="urn:microsoft.com/office/officeart/2009/3/layout/HorizontalOrganizationChart"/>
    <dgm:cxn modelId="{E0C12443-C446-4B9E-BDCE-7FA460DDD39E}" type="presOf" srcId="{CB749760-BA0B-4690-A171-170C94EF934A}" destId="{B5B8A08A-F159-4B9A-8057-E90C4569D443}" srcOrd="1" destOrd="0" presId="urn:microsoft.com/office/officeart/2009/3/layout/HorizontalOrganizationChart"/>
    <dgm:cxn modelId="{0F733365-87CC-4F12-A5D7-294C3568BA06}" type="presOf" srcId="{AEE9A1E6-8BEB-40B4-A33C-6ECDF02E3777}" destId="{BE921D11-E8A6-4568-8FC9-DF074BC075AF}" srcOrd="0" destOrd="0" presId="urn:microsoft.com/office/officeart/2009/3/layout/HorizontalOrganizationChart"/>
    <dgm:cxn modelId="{B8C09547-2025-43BE-8565-41EB2DE47204}" srcId="{56BAA668-C58F-4B20-A496-FD41CE8F29F2}" destId="{843D63B2-6624-494C-A926-A4C1E9B5FA34}" srcOrd="1" destOrd="0" parTransId="{3A127CDE-60ED-45E3-81E7-7BA717C43EE1}" sibTransId="{F18DC335-A060-48AF-9291-53E50AF907EE}"/>
    <dgm:cxn modelId="{F5C17748-D0DB-46C2-9BCE-EDB33D918D26}" type="presOf" srcId="{56BAA668-C58F-4B20-A496-FD41CE8F29F2}" destId="{F2684E29-6E4D-42EC-A35A-473C2A62D3C9}" srcOrd="0" destOrd="0" presId="urn:microsoft.com/office/officeart/2009/3/layout/HorizontalOrganizationChart"/>
    <dgm:cxn modelId="{C97A0F4A-8EB5-4FFE-82A9-1288EA2B39A8}" type="presOf" srcId="{28C152EE-4DCE-4B00-B17F-922EDC66445C}" destId="{C03D72F7-733C-43DC-B749-CD91839CA91F}" srcOrd="0" destOrd="0" presId="urn:microsoft.com/office/officeart/2009/3/layout/HorizontalOrganizationChart"/>
    <dgm:cxn modelId="{D0D8446A-43A2-4021-B184-905C278E4C99}" type="presOf" srcId="{FAB1D81D-C6E4-4FD2-A51F-975B725B3FA2}" destId="{3F9158D6-386B-4AB8-B1B2-104E0497553D}" srcOrd="0" destOrd="0" presId="urn:microsoft.com/office/officeart/2009/3/layout/HorizontalOrganizationChart"/>
    <dgm:cxn modelId="{0BFC6E4B-BB0E-4B5E-82C7-18E013A9C435}" type="presOf" srcId="{4A1CF4D8-A2C9-4EE4-B5ED-9AA3CD7C5AC8}" destId="{F5231A12-6C6E-408E-B485-3553B6A73D60}" srcOrd="0" destOrd="0" presId="urn:microsoft.com/office/officeart/2009/3/layout/HorizontalOrganizationChart"/>
    <dgm:cxn modelId="{2C54A94B-6D63-45C1-B7DE-CD51BEA7495F}" srcId="{ABE16654-1A32-492B-8E09-DFD8457BE6EB}" destId="{CDE1D13B-BC46-40BD-B315-DC9F75284483}" srcOrd="1" destOrd="0" parTransId="{FAB1D81D-C6E4-4FD2-A51F-975B725B3FA2}" sibTransId="{3D8EEDA1-1A40-4F89-B0E4-A75D8EC828D8}"/>
    <dgm:cxn modelId="{E613396D-0375-4A30-B1A3-4386815E24BC}" type="presOf" srcId="{3FBB1A5B-D65B-4CD9-BC55-D087AF1C7BA0}" destId="{F377DA24-1FD6-4C0E-B5C3-A4D06FFA1681}" srcOrd="0" destOrd="0" presId="urn:microsoft.com/office/officeart/2009/3/layout/HorizontalOrganizationChart"/>
    <dgm:cxn modelId="{4AD4B26F-7205-4613-A407-E31A7FB72E34}" type="presOf" srcId="{0EFBBA48-78AB-4EB0-AD9A-642D1C5B8638}" destId="{F903F026-7B2F-488C-88F4-1D54DC495511}" srcOrd="0" destOrd="0" presId="urn:microsoft.com/office/officeart/2009/3/layout/HorizontalOrganizationChart"/>
    <dgm:cxn modelId="{F548AA51-C793-4A5A-A9FA-39ADA63E283F}" srcId="{6BA65850-5AFF-4E0D-9EDB-9A0B1980918F}" destId="{8266696A-57C2-4EAF-A5F9-83977C40A1D0}" srcOrd="0" destOrd="0" parTransId="{03C32E02-1291-46A8-9F11-AD8C18FAC006}" sibTransId="{3A559249-918F-4B57-BCDC-C75A53BB5A10}"/>
    <dgm:cxn modelId="{EB77D374-2754-441A-9F0E-56A09072CD49}" type="presOf" srcId="{F975BA39-1ECD-4F1C-ACB5-5CD56BF50E44}" destId="{34C611E7-5963-4EB0-81EE-7C16B1246C82}" srcOrd="1" destOrd="0" presId="urn:microsoft.com/office/officeart/2009/3/layout/HorizontalOrganizationChart"/>
    <dgm:cxn modelId="{3385AD7C-F033-43B9-ABF3-5D39B15DC0A4}" type="presOf" srcId="{FC7CFAAD-FAE3-469C-BCD1-2CB614206F4D}" destId="{FD8DD523-870A-42AB-BD44-882751ED3A61}" srcOrd="0" destOrd="0" presId="urn:microsoft.com/office/officeart/2009/3/layout/HorizontalOrganizationChart"/>
    <dgm:cxn modelId="{147E5681-5CAE-4663-B87E-5918C109411B}" type="presOf" srcId="{56BAA668-C58F-4B20-A496-FD41CE8F29F2}" destId="{D810097B-11D7-4F22-9858-603BEF7CB7C8}" srcOrd="1" destOrd="0" presId="urn:microsoft.com/office/officeart/2009/3/layout/HorizontalOrganizationChart"/>
    <dgm:cxn modelId="{CCB53088-D58A-45EA-8B71-A928BCEBD448}" srcId="{0EFBBA48-78AB-4EB0-AD9A-642D1C5B8638}" destId="{73F70975-176B-4BC7-87EE-C165B8F59006}" srcOrd="0" destOrd="0" parTransId="{AEE9A1E6-8BEB-40B4-A33C-6ECDF02E3777}" sibTransId="{640D3CB4-219B-4AD1-B910-F2909E83047D}"/>
    <dgm:cxn modelId="{639C8C89-2FEE-42E1-B97C-CF1ED3DD8E16}" srcId="{56BAA668-C58F-4B20-A496-FD41CE8F29F2}" destId="{0F066DAF-8D93-4920-B728-2AEF8E982A0B}" srcOrd="0" destOrd="0" parTransId="{09F2407D-A846-4C32-9E0B-1B49F1448A0A}" sibTransId="{6C9B3704-3656-4762-AEEE-A893B95B4A84}"/>
    <dgm:cxn modelId="{3B7C98A0-0789-4C6B-82A3-8DBDD3B2BB10}" type="presOf" srcId="{8E5F54F5-3210-4122-860C-9CF31035F9B5}" destId="{F434F364-E8FF-4085-A218-A53EDEDAB873}" srcOrd="0" destOrd="0" presId="urn:microsoft.com/office/officeart/2009/3/layout/HorizontalOrganizationChart"/>
    <dgm:cxn modelId="{A9F04DA1-C223-46CE-B756-4FB114113630}" srcId="{66D95095-CB94-498C-9157-E8F8997551B7}" destId="{877DD5CA-6D80-4CAC-9109-897F458882FB}" srcOrd="0" destOrd="0" parTransId="{3882042C-2528-4642-A37C-4A7CEA7CB0C3}" sibTransId="{1822C7EB-CA4D-43E6-8C57-824EA25EC4B0}"/>
    <dgm:cxn modelId="{E3E081A1-660B-464E-9835-36974E4C95E8}" type="presOf" srcId="{2203CF99-48E1-4600-99EB-828DF19E7184}" destId="{82756DBA-DE15-4C3A-A233-6E63E586629F}" srcOrd="0" destOrd="0" presId="urn:microsoft.com/office/officeart/2009/3/layout/HorizontalOrganizationChart"/>
    <dgm:cxn modelId="{69BA69A3-6547-4BCC-B328-AC0AABE0A12C}" type="presOf" srcId="{CB749760-BA0B-4690-A171-170C94EF934A}" destId="{D4B646A5-DB6C-4A45-9D19-ACF6802F7CAC}" srcOrd="0" destOrd="0" presId="urn:microsoft.com/office/officeart/2009/3/layout/HorizontalOrganizationChart"/>
    <dgm:cxn modelId="{70354BA4-A1A8-449F-B70E-39C91B6879FE}" type="presOf" srcId="{CDE1D13B-BC46-40BD-B315-DC9F75284483}" destId="{96223C0B-561F-4A33-8F54-9548A60CB694}" srcOrd="0" destOrd="0" presId="urn:microsoft.com/office/officeart/2009/3/layout/HorizontalOrganizationChart"/>
    <dgm:cxn modelId="{6ADBE8AF-0D58-4FC9-83BC-B7583C81E707}" type="presOf" srcId="{877DD5CA-6D80-4CAC-9109-897F458882FB}" destId="{C6B8C0B6-89F2-42AF-9F89-9E2A82680E10}" srcOrd="1" destOrd="0" presId="urn:microsoft.com/office/officeart/2009/3/layout/HorizontalOrganizationChart"/>
    <dgm:cxn modelId="{A888DBB1-647A-4573-8DEE-AE27CF469D4C}" type="presOf" srcId="{60D1366A-8EA7-416C-8DF5-D4B8EFAF4C97}" destId="{C596449F-689E-4777-93B8-8E3AFFF713EC}" srcOrd="1" destOrd="0" presId="urn:microsoft.com/office/officeart/2009/3/layout/HorizontalOrganizationChart"/>
    <dgm:cxn modelId="{353B25BE-3D18-4FC8-BB65-A7ACAE00061D}" type="presOf" srcId="{CDE1D13B-BC46-40BD-B315-DC9F75284483}" destId="{173E14FC-CE06-4E00-9199-46D8D0462117}" srcOrd="1" destOrd="0" presId="urn:microsoft.com/office/officeart/2009/3/layout/HorizontalOrganizationChart"/>
    <dgm:cxn modelId="{9C8E2FBE-A278-4F31-854D-E888EADE0B41}" type="presOf" srcId="{0EFBBA48-78AB-4EB0-AD9A-642D1C5B8638}" destId="{397C0DEA-E195-4DED-B070-ACFFC2876DFC}" srcOrd="1" destOrd="0" presId="urn:microsoft.com/office/officeart/2009/3/layout/HorizontalOrganizationChart"/>
    <dgm:cxn modelId="{E39D75C0-96A2-40A4-9B08-BA4C6EADC03C}" srcId="{7AE74E9B-57F0-46CA-ADAF-F988B0095A8F}" destId="{3D9377FB-9056-4B19-8F6D-00AB169D20CE}" srcOrd="0" destOrd="0" parTransId="{4A1CF4D8-A2C9-4EE4-B5ED-9AA3CD7C5AC8}" sibTransId="{EA127948-B73C-45A9-83DB-91189B3526B3}"/>
    <dgm:cxn modelId="{AE4AF0C1-79A9-4C75-963C-C876D2D91DAE}" type="presOf" srcId="{D9225A22-21D1-4D3C-8529-EB86CFDFD0CC}" destId="{81E8F7A5-90A3-4F82-B1CA-BB0D1766682D}" srcOrd="0" destOrd="0" presId="urn:microsoft.com/office/officeart/2009/3/layout/HorizontalOrganizationChart"/>
    <dgm:cxn modelId="{057544C5-FBFB-480B-91A2-232A12B2C959}" srcId="{66D95095-CB94-498C-9157-E8F8997551B7}" destId="{361ECD0B-8850-49C2-9484-968D24ADB1EC}" srcOrd="1" destOrd="0" parTransId="{1F83DC07-037E-418E-A5BE-D1642D72058D}" sibTransId="{68167C74-DF77-4570-B036-1CE73EA59D89}"/>
    <dgm:cxn modelId="{9DAC33CD-4CE3-4937-AB1A-6BDFF4D8C8AE}" type="presOf" srcId="{8B83CBBD-8755-448B-A254-7A6BD64513EF}" destId="{17302D39-E11A-49E4-96FC-21CC8C2B27FB}" srcOrd="0" destOrd="0" presId="urn:microsoft.com/office/officeart/2009/3/layout/HorizontalOrganizationChart"/>
    <dgm:cxn modelId="{78EDA5D5-BB9A-48EE-9EAC-563A35B336E2}" type="presOf" srcId="{843D63B2-6624-494C-A926-A4C1E9B5FA34}" destId="{263320A3-9E2C-4FD4-8A68-5F865792F267}" srcOrd="1" destOrd="0" presId="urn:microsoft.com/office/officeart/2009/3/layout/HorizontalOrganizationChart"/>
    <dgm:cxn modelId="{DFDFC7D6-75C4-4FEC-BB6F-1417184DED5D}" type="presOf" srcId="{09F2407D-A846-4C32-9E0B-1B49F1448A0A}" destId="{ED30377D-8326-486A-8C2E-8F3A3EE04E5E}" srcOrd="0" destOrd="0" presId="urn:microsoft.com/office/officeart/2009/3/layout/HorizontalOrganizationChart"/>
    <dgm:cxn modelId="{EAA4F7DC-F1EE-4AC1-A820-EFBE6C4549F6}" srcId="{8266696A-57C2-4EAF-A5F9-83977C40A1D0}" destId="{ABE16654-1A32-492B-8E09-DFD8457BE6EB}" srcOrd="4" destOrd="0" parTransId="{00D31309-618E-429E-BE79-4F77A8F24DE4}" sibTransId="{3DCDC168-E4D7-413C-9BF3-9C1D95390293}"/>
    <dgm:cxn modelId="{203310E4-1C67-4F8C-B4C4-C73B50E92CA7}" srcId="{7AE74E9B-57F0-46CA-ADAF-F988B0095A8F}" destId="{F975BA39-1ECD-4F1C-ACB5-5CD56BF50E44}" srcOrd="1" destOrd="0" parTransId="{221287D5-B5F5-4DA0-8B7B-11725FB1E6F8}" sibTransId="{C85577F5-D19D-4F5D-ADBF-0E8F5B1628A6}"/>
    <dgm:cxn modelId="{2F2617E8-C59E-4150-BB67-C2A053820936}" type="presOf" srcId="{1F83DC07-037E-418E-A5BE-D1642D72058D}" destId="{33D19E2D-BC29-4634-9C41-EF5A6FB94CAD}" srcOrd="0" destOrd="0" presId="urn:microsoft.com/office/officeart/2009/3/layout/HorizontalOrganizationChart"/>
    <dgm:cxn modelId="{75FDE8E8-2BED-4097-B852-5622DFF0D947}" type="presOf" srcId="{31D2A8C0-B018-4F48-9B22-87AE9232211F}" destId="{ADC90A8A-2DB5-49C8-B95F-B61E4CFFDDB2}" srcOrd="1" destOrd="0" presId="urn:microsoft.com/office/officeart/2009/3/layout/HorizontalOrganizationChart"/>
    <dgm:cxn modelId="{BBF184EA-7DE7-4B61-8DC3-6A24199131D9}" type="presOf" srcId="{7AE74E9B-57F0-46CA-ADAF-F988B0095A8F}" destId="{BEEDE25A-3FBB-4044-9FDF-56212E80D48A}" srcOrd="0" destOrd="0" presId="urn:microsoft.com/office/officeart/2009/3/layout/HorizontalOrganizationChart"/>
    <dgm:cxn modelId="{60DDC2EA-B49F-4C51-9708-C0944CF4C447}" type="presOf" srcId="{3D9377FB-9056-4B19-8F6D-00AB169D20CE}" destId="{5C7EC0B4-533E-4BFD-975D-21FEB4A7D6F2}" srcOrd="0" destOrd="0" presId="urn:microsoft.com/office/officeart/2009/3/layout/HorizontalOrganizationChart"/>
    <dgm:cxn modelId="{A0E96EF4-DDFA-4700-8CE1-F76A0D691F37}" type="presOf" srcId="{66D95095-CB94-498C-9157-E8F8997551B7}" destId="{56426DE6-12BE-44EE-B4FB-A61EAB302855}" srcOrd="0" destOrd="0" presId="urn:microsoft.com/office/officeart/2009/3/layout/HorizontalOrganizationChart"/>
    <dgm:cxn modelId="{44ACDAF7-9E4E-457F-ABFE-53DE10763A39}" type="presOf" srcId="{ABE16654-1A32-492B-8E09-DFD8457BE6EB}" destId="{16F8321D-B1AF-463F-B9B8-68A4D6968E16}" srcOrd="0" destOrd="0" presId="urn:microsoft.com/office/officeart/2009/3/layout/HorizontalOrganizationChart"/>
    <dgm:cxn modelId="{88194CF8-733C-4E15-8BDB-7F86E0A820A8}" srcId="{8266696A-57C2-4EAF-A5F9-83977C40A1D0}" destId="{CB749760-BA0B-4690-A171-170C94EF934A}" srcOrd="0" destOrd="0" parTransId="{2203CF99-48E1-4600-99EB-828DF19E7184}" sibTransId="{ECB75EB2-C2DC-47F7-AF36-02B5A023AF94}"/>
    <dgm:cxn modelId="{2E604CF9-1C22-4683-935F-2052C7A050EC}" srcId="{ABE16654-1A32-492B-8E09-DFD8457BE6EB}" destId="{60D1366A-8EA7-416C-8DF5-D4B8EFAF4C97}" srcOrd="0" destOrd="0" parTransId="{FC7CFAAD-FAE3-469C-BCD1-2CB614206F4D}" sibTransId="{B731E9CE-A00B-44BA-B6D6-1C5FE8572FBE}"/>
    <dgm:cxn modelId="{AE0C25FA-7874-4510-B79C-58F5E33D1AAD}" type="presOf" srcId="{843D63B2-6624-494C-A926-A4C1E9B5FA34}" destId="{CFBF1B3A-153A-4B61-B8BB-4D659FF9931C}" srcOrd="0" destOrd="0" presId="urn:microsoft.com/office/officeart/2009/3/layout/HorizontalOrganizationChart"/>
    <dgm:cxn modelId="{15A4CFFA-7587-4955-A2BD-DFC2E540752F}" srcId="{8266696A-57C2-4EAF-A5F9-83977C40A1D0}" destId="{7AE74E9B-57F0-46CA-ADAF-F988B0095A8F}" srcOrd="2" destOrd="0" parTransId="{D9225A22-21D1-4D3C-8529-EB86CFDFD0CC}" sibTransId="{0CAD5BF3-E884-4C9A-99ED-F86DA6C625C8}"/>
    <dgm:cxn modelId="{A6681D98-977E-4428-9E2F-FA251ED3D753}" type="presParOf" srcId="{64B92560-96FE-4DFD-9CEF-777330E53BAB}" destId="{980D29BB-F823-4AC2-B136-F276E0A4355C}" srcOrd="0" destOrd="0" presId="urn:microsoft.com/office/officeart/2009/3/layout/HorizontalOrganizationChart"/>
    <dgm:cxn modelId="{BEF00E5C-12BB-4B6C-8A01-FDB7A07F2379}" type="presParOf" srcId="{980D29BB-F823-4AC2-B136-F276E0A4355C}" destId="{7BBF4F89-533A-469C-95A2-DB63298E205D}" srcOrd="0" destOrd="0" presId="urn:microsoft.com/office/officeart/2009/3/layout/HorizontalOrganizationChart"/>
    <dgm:cxn modelId="{B2450D0C-3DFB-4E8A-B147-046F30EF4342}" type="presParOf" srcId="{7BBF4F89-533A-469C-95A2-DB63298E205D}" destId="{F7CDDE9D-C016-4219-A5FF-DA9E8C6D87E6}" srcOrd="0" destOrd="0" presId="urn:microsoft.com/office/officeart/2009/3/layout/HorizontalOrganizationChart"/>
    <dgm:cxn modelId="{50A605CF-81CA-480C-A777-F8E9E19922C1}" type="presParOf" srcId="{7BBF4F89-533A-469C-95A2-DB63298E205D}" destId="{6FB08DBF-FC39-4450-A23F-26A81DB58D4C}" srcOrd="1" destOrd="0" presId="urn:microsoft.com/office/officeart/2009/3/layout/HorizontalOrganizationChart"/>
    <dgm:cxn modelId="{8BB118B5-EF11-4F61-8253-9987752F2199}" type="presParOf" srcId="{980D29BB-F823-4AC2-B136-F276E0A4355C}" destId="{BC36C959-9760-41C6-BAFB-876BA0664D59}" srcOrd="1" destOrd="0" presId="urn:microsoft.com/office/officeart/2009/3/layout/HorizontalOrganizationChart"/>
    <dgm:cxn modelId="{DF9A06D0-9F26-43B7-AA8D-AA86B2DBF112}" type="presParOf" srcId="{BC36C959-9760-41C6-BAFB-876BA0664D59}" destId="{82756DBA-DE15-4C3A-A233-6E63E586629F}" srcOrd="0" destOrd="0" presId="urn:microsoft.com/office/officeart/2009/3/layout/HorizontalOrganizationChart"/>
    <dgm:cxn modelId="{B785833C-9936-4770-B0DD-E2AEB436EFB7}" type="presParOf" srcId="{BC36C959-9760-41C6-BAFB-876BA0664D59}" destId="{932BC794-0F37-4AF9-8E5F-C96E1CE77A9A}" srcOrd="1" destOrd="0" presId="urn:microsoft.com/office/officeart/2009/3/layout/HorizontalOrganizationChart"/>
    <dgm:cxn modelId="{0B9606E6-90A1-42A8-B79E-FA7D43C43090}" type="presParOf" srcId="{932BC794-0F37-4AF9-8E5F-C96E1CE77A9A}" destId="{3F7723C3-B934-4BB5-BD93-0B0D4D8CA137}" srcOrd="0" destOrd="0" presId="urn:microsoft.com/office/officeart/2009/3/layout/HorizontalOrganizationChart"/>
    <dgm:cxn modelId="{2681E924-AC48-4102-8E74-BBA2430C2990}" type="presParOf" srcId="{3F7723C3-B934-4BB5-BD93-0B0D4D8CA137}" destId="{D4B646A5-DB6C-4A45-9D19-ACF6802F7CAC}" srcOrd="0" destOrd="0" presId="urn:microsoft.com/office/officeart/2009/3/layout/HorizontalOrganizationChart"/>
    <dgm:cxn modelId="{B884F484-2CF7-4706-88BE-B5792FCC011B}" type="presParOf" srcId="{3F7723C3-B934-4BB5-BD93-0B0D4D8CA137}" destId="{B5B8A08A-F159-4B9A-8057-E90C4569D443}" srcOrd="1" destOrd="0" presId="urn:microsoft.com/office/officeart/2009/3/layout/HorizontalOrganizationChart"/>
    <dgm:cxn modelId="{598D043A-C255-4423-A67D-B153D993C35B}" type="presParOf" srcId="{932BC794-0F37-4AF9-8E5F-C96E1CE77A9A}" destId="{27A3146B-9933-4C80-A4C5-7ECD9CCC650C}" srcOrd="1" destOrd="0" presId="urn:microsoft.com/office/officeart/2009/3/layout/HorizontalOrganizationChart"/>
    <dgm:cxn modelId="{210D1E22-99EF-4381-86BE-0467B2989594}" type="presParOf" srcId="{27A3146B-9933-4C80-A4C5-7ECD9CCC650C}" destId="{0AEA2DC9-B2C4-4426-8F65-0D7B68DD8B4A}" srcOrd="0" destOrd="0" presId="urn:microsoft.com/office/officeart/2009/3/layout/HorizontalOrganizationChart"/>
    <dgm:cxn modelId="{94834DFF-0853-474D-B303-13662FF2707A}" type="presParOf" srcId="{27A3146B-9933-4C80-A4C5-7ECD9CCC650C}" destId="{780476ED-1238-46CB-A5B1-619E3C0916C6}" srcOrd="1" destOrd="0" presId="urn:microsoft.com/office/officeart/2009/3/layout/HorizontalOrganizationChart"/>
    <dgm:cxn modelId="{BD621ABB-B473-4D52-A833-31D0CF86AF80}" type="presParOf" srcId="{780476ED-1238-46CB-A5B1-619E3C0916C6}" destId="{974605D7-2297-4F24-B6D9-6A9F398AA6F6}" srcOrd="0" destOrd="0" presId="urn:microsoft.com/office/officeart/2009/3/layout/HorizontalOrganizationChart"/>
    <dgm:cxn modelId="{E3F3874B-9CD5-4B9E-A289-B5548CBA0BE1}" type="presParOf" srcId="{974605D7-2297-4F24-B6D9-6A9F398AA6F6}" destId="{C03D72F7-733C-43DC-B749-CD91839CA91F}" srcOrd="0" destOrd="0" presId="urn:microsoft.com/office/officeart/2009/3/layout/HorizontalOrganizationChart"/>
    <dgm:cxn modelId="{5C306D93-32B5-4D35-8D28-913AB34F0D55}" type="presParOf" srcId="{974605D7-2297-4F24-B6D9-6A9F398AA6F6}" destId="{18C1E777-6952-4E67-ABD6-A277A5C31115}" srcOrd="1" destOrd="0" presId="urn:microsoft.com/office/officeart/2009/3/layout/HorizontalOrganizationChart"/>
    <dgm:cxn modelId="{21816644-23D6-4389-9096-EB89196D16D8}" type="presParOf" srcId="{780476ED-1238-46CB-A5B1-619E3C0916C6}" destId="{E8B79695-ED59-4909-9C5F-A21F470D41C3}" srcOrd="1" destOrd="0" presId="urn:microsoft.com/office/officeart/2009/3/layout/HorizontalOrganizationChart"/>
    <dgm:cxn modelId="{BA83C984-66E7-4806-B027-D3FCF3C8874D}" type="presParOf" srcId="{780476ED-1238-46CB-A5B1-619E3C0916C6}" destId="{A1613E95-2530-4D03-A130-5EE6A12D118F}" srcOrd="2" destOrd="0" presId="urn:microsoft.com/office/officeart/2009/3/layout/HorizontalOrganizationChart"/>
    <dgm:cxn modelId="{96ED3898-34BE-45DE-8B2C-F10BFB014123}" type="presParOf" srcId="{27A3146B-9933-4C80-A4C5-7ECD9CCC650C}" destId="{F434F364-E8FF-4085-A218-A53EDEDAB873}" srcOrd="2" destOrd="0" presId="urn:microsoft.com/office/officeart/2009/3/layout/HorizontalOrganizationChart"/>
    <dgm:cxn modelId="{B10D1D3A-FBD2-409B-A79A-06D242CD9BB9}" type="presParOf" srcId="{27A3146B-9933-4C80-A4C5-7ECD9CCC650C}" destId="{FB0CA8F9-163D-405A-BF19-B11ACBAD0696}" srcOrd="3" destOrd="0" presId="urn:microsoft.com/office/officeart/2009/3/layout/HorizontalOrganizationChart"/>
    <dgm:cxn modelId="{79F00ECB-677F-4919-8AC7-4B0F1F6700A8}" type="presParOf" srcId="{FB0CA8F9-163D-405A-BF19-B11ACBAD0696}" destId="{E6DB3648-3973-40C5-873C-2D86DE2383E0}" srcOrd="0" destOrd="0" presId="urn:microsoft.com/office/officeart/2009/3/layout/HorizontalOrganizationChart"/>
    <dgm:cxn modelId="{EA01434F-25BE-4DF6-BACD-5F876B0034AC}" type="presParOf" srcId="{E6DB3648-3973-40C5-873C-2D86DE2383E0}" destId="{C93C8BE4-1EA4-4404-9B4D-0A62325098F2}" srcOrd="0" destOrd="0" presId="urn:microsoft.com/office/officeart/2009/3/layout/HorizontalOrganizationChart"/>
    <dgm:cxn modelId="{9F631424-8979-477C-9F8D-90573DF99167}" type="presParOf" srcId="{E6DB3648-3973-40C5-873C-2D86DE2383E0}" destId="{ADC90A8A-2DB5-49C8-B95F-B61E4CFFDDB2}" srcOrd="1" destOrd="0" presId="urn:microsoft.com/office/officeart/2009/3/layout/HorizontalOrganizationChart"/>
    <dgm:cxn modelId="{DCFAC54E-C79E-4998-9D1B-1BE1A729F5A9}" type="presParOf" srcId="{FB0CA8F9-163D-405A-BF19-B11ACBAD0696}" destId="{D3870F53-9D03-408B-9F0F-A2717BE4676E}" srcOrd="1" destOrd="0" presId="urn:microsoft.com/office/officeart/2009/3/layout/HorizontalOrganizationChart"/>
    <dgm:cxn modelId="{AD8C7892-36D5-4EF4-9096-164E84183AC5}" type="presParOf" srcId="{FB0CA8F9-163D-405A-BF19-B11ACBAD0696}" destId="{7FD72B89-A044-473E-B3DD-FC8C26A70AFA}" srcOrd="2" destOrd="0" presId="urn:microsoft.com/office/officeart/2009/3/layout/HorizontalOrganizationChart"/>
    <dgm:cxn modelId="{CE012693-F6AF-455E-9087-A466F34F1638}" type="presParOf" srcId="{932BC794-0F37-4AF9-8E5F-C96E1CE77A9A}" destId="{A2305679-4DA7-4B7D-82C8-AA257C978EAD}" srcOrd="2" destOrd="0" presId="urn:microsoft.com/office/officeart/2009/3/layout/HorizontalOrganizationChart"/>
    <dgm:cxn modelId="{23308DD3-2474-43BB-849B-F34C5D476D33}" type="presParOf" srcId="{BC36C959-9760-41C6-BAFB-876BA0664D59}" destId="{4586F97B-42F8-4A93-9159-F920BDA6FE7B}" srcOrd="2" destOrd="0" presId="urn:microsoft.com/office/officeart/2009/3/layout/HorizontalOrganizationChart"/>
    <dgm:cxn modelId="{63A855C8-6DBC-4AD5-AF6B-356A51D8F1B0}" type="presParOf" srcId="{BC36C959-9760-41C6-BAFB-876BA0664D59}" destId="{FF3FB39D-5341-4B2D-A1A9-39CEDABA4D88}" srcOrd="3" destOrd="0" presId="urn:microsoft.com/office/officeart/2009/3/layout/HorizontalOrganizationChart"/>
    <dgm:cxn modelId="{78D37BBD-FB35-41CB-BD0A-BB24370008AE}" type="presParOf" srcId="{FF3FB39D-5341-4B2D-A1A9-39CEDABA4D88}" destId="{5C8666E4-361A-4576-960D-D5916248F058}" srcOrd="0" destOrd="0" presId="urn:microsoft.com/office/officeart/2009/3/layout/HorizontalOrganizationChart"/>
    <dgm:cxn modelId="{3058F693-45A3-44CF-AF0C-3B8EAC0BED6F}" type="presParOf" srcId="{5C8666E4-361A-4576-960D-D5916248F058}" destId="{F2684E29-6E4D-42EC-A35A-473C2A62D3C9}" srcOrd="0" destOrd="0" presId="urn:microsoft.com/office/officeart/2009/3/layout/HorizontalOrganizationChart"/>
    <dgm:cxn modelId="{441F79C2-AB91-4F30-99D2-2F59EE149774}" type="presParOf" srcId="{5C8666E4-361A-4576-960D-D5916248F058}" destId="{D810097B-11D7-4F22-9858-603BEF7CB7C8}" srcOrd="1" destOrd="0" presId="urn:microsoft.com/office/officeart/2009/3/layout/HorizontalOrganizationChart"/>
    <dgm:cxn modelId="{565F04E6-AD55-4FC7-B077-2B3C65946C6E}" type="presParOf" srcId="{FF3FB39D-5341-4B2D-A1A9-39CEDABA4D88}" destId="{FCBC8255-5321-4008-BF5F-D357E66C26F5}" srcOrd="1" destOrd="0" presId="urn:microsoft.com/office/officeart/2009/3/layout/HorizontalOrganizationChart"/>
    <dgm:cxn modelId="{C1E1C4FE-5B9C-4344-8B25-EA92ECFF3EC1}" type="presParOf" srcId="{FCBC8255-5321-4008-BF5F-D357E66C26F5}" destId="{ED30377D-8326-486A-8C2E-8F3A3EE04E5E}" srcOrd="0" destOrd="0" presId="urn:microsoft.com/office/officeart/2009/3/layout/HorizontalOrganizationChart"/>
    <dgm:cxn modelId="{C246E2E2-CF7F-4907-8589-9F28A1C7194B}" type="presParOf" srcId="{FCBC8255-5321-4008-BF5F-D357E66C26F5}" destId="{94DC5587-7C80-4AFC-B143-BF6040DF837B}" srcOrd="1" destOrd="0" presId="urn:microsoft.com/office/officeart/2009/3/layout/HorizontalOrganizationChart"/>
    <dgm:cxn modelId="{F752BBB9-2F40-4C40-A2FE-89036623A42C}" type="presParOf" srcId="{94DC5587-7C80-4AFC-B143-BF6040DF837B}" destId="{B3091FE8-4A29-4799-B723-6383DDEF26E2}" srcOrd="0" destOrd="0" presId="urn:microsoft.com/office/officeart/2009/3/layout/HorizontalOrganizationChart"/>
    <dgm:cxn modelId="{2EC03517-F04A-435D-BAC1-965ACC9D444D}" type="presParOf" srcId="{B3091FE8-4A29-4799-B723-6383DDEF26E2}" destId="{3A4E5DEE-5736-4BDE-B346-855DFF51523D}" srcOrd="0" destOrd="0" presId="urn:microsoft.com/office/officeart/2009/3/layout/HorizontalOrganizationChart"/>
    <dgm:cxn modelId="{70C5562A-961D-4A12-8CD3-6F7C7D1AE3A7}" type="presParOf" srcId="{B3091FE8-4A29-4799-B723-6383DDEF26E2}" destId="{5448C9BE-42BA-4F40-995A-8FD388C12DE2}" srcOrd="1" destOrd="0" presId="urn:microsoft.com/office/officeart/2009/3/layout/HorizontalOrganizationChart"/>
    <dgm:cxn modelId="{D849BEB6-4D08-403C-A4D1-EEBA47FE6FE2}" type="presParOf" srcId="{94DC5587-7C80-4AFC-B143-BF6040DF837B}" destId="{18D6F734-7551-4CE6-92F3-141EB32B447A}" srcOrd="1" destOrd="0" presId="urn:microsoft.com/office/officeart/2009/3/layout/HorizontalOrganizationChart"/>
    <dgm:cxn modelId="{E03505C5-2882-4883-B99E-044E19C71448}" type="presParOf" srcId="{94DC5587-7C80-4AFC-B143-BF6040DF837B}" destId="{1BBFF38B-E09F-4A6F-A316-63E2E2D4116C}" srcOrd="2" destOrd="0" presId="urn:microsoft.com/office/officeart/2009/3/layout/HorizontalOrganizationChart"/>
    <dgm:cxn modelId="{56D08519-038F-4D58-9072-C5833410EDD8}" type="presParOf" srcId="{FCBC8255-5321-4008-BF5F-D357E66C26F5}" destId="{D1AF7A40-0416-4EBA-8A48-8E889B086504}" srcOrd="2" destOrd="0" presId="urn:microsoft.com/office/officeart/2009/3/layout/HorizontalOrganizationChart"/>
    <dgm:cxn modelId="{E6259E9E-8661-45EC-AD98-014F97C2E349}" type="presParOf" srcId="{FCBC8255-5321-4008-BF5F-D357E66C26F5}" destId="{9308C69C-886A-44AD-844E-BA82456F8A8C}" srcOrd="3" destOrd="0" presId="urn:microsoft.com/office/officeart/2009/3/layout/HorizontalOrganizationChart"/>
    <dgm:cxn modelId="{CC440297-9C8C-451F-BC26-B40AE85A0E89}" type="presParOf" srcId="{9308C69C-886A-44AD-844E-BA82456F8A8C}" destId="{2AB7E5C0-B5C9-4874-9C44-C77B4A77AE49}" srcOrd="0" destOrd="0" presId="urn:microsoft.com/office/officeart/2009/3/layout/HorizontalOrganizationChart"/>
    <dgm:cxn modelId="{6172D9AE-F4A6-47AA-9D0D-F18BD25DDD29}" type="presParOf" srcId="{2AB7E5C0-B5C9-4874-9C44-C77B4A77AE49}" destId="{CFBF1B3A-153A-4B61-B8BB-4D659FF9931C}" srcOrd="0" destOrd="0" presId="urn:microsoft.com/office/officeart/2009/3/layout/HorizontalOrganizationChart"/>
    <dgm:cxn modelId="{C4A49912-6696-4D08-9041-D6099AC84EA6}" type="presParOf" srcId="{2AB7E5C0-B5C9-4874-9C44-C77B4A77AE49}" destId="{263320A3-9E2C-4FD4-8A68-5F865792F267}" srcOrd="1" destOrd="0" presId="urn:microsoft.com/office/officeart/2009/3/layout/HorizontalOrganizationChart"/>
    <dgm:cxn modelId="{406DE23C-16B7-419D-87B6-1AB043630469}" type="presParOf" srcId="{9308C69C-886A-44AD-844E-BA82456F8A8C}" destId="{4148E2A3-BA16-4C1F-A2BC-3F7DE3A0987B}" srcOrd="1" destOrd="0" presId="urn:microsoft.com/office/officeart/2009/3/layout/HorizontalOrganizationChart"/>
    <dgm:cxn modelId="{CA3CC51C-07E2-43B3-B370-5111F552AA14}" type="presParOf" srcId="{9308C69C-886A-44AD-844E-BA82456F8A8C}" destId="{4A18A0D7-2FC2-438C-9188-9BAA1EBBA922}" srcOrd="2" destOrd="0" presId="urn:microsoft.com/office/officeart/2009/3/layout/HorizontalOrganizationChart"/>
    <dgm:cxn modelId="{9C38B9CA-5D7F-4867-8297-AD0EF417987C}" type="presParOf" srcId="{FF3FB39D-5341-4B2D-A1A9-39CEDABA4D88}" destId="{61F1180D-D9DF-42BA-A7EC-0CF6FE8187CC}" srcOrd="2" destOrd="0" presId="urn:microsoft.com/office/officeart/2009/3/layout/HorizontalOrganizationChart"/>
    <dgm:cxn modelId="{26003C25-BD9A-4404-AC4B-01BB5BD4C566}" type="presParOf" srcId="{BC36C959-9760-41C6-BAFB-876BA0664D59}" destId="{81E8F7A5-90A3-4F82-B1CA-BB0D1766682D}" srcOrd="4" destOrd="0" presId="urn:microsoft.com/office/officeart/2009/3/layout/HorizontalOrganizationChart"/>
    <dgm:cxn modelId="{3ACDE3C4-6CEB-4790-BE53-0F280DC930E3}" type="presParOf" srcId="{BC36C959-9760-41C6-BAFB-876BA0664D59}" destId="{8CED7A50-6B1A-4C51-9B24-44AC6D8C7357}" srcOrd="5" destOrd="0" presId="urn:microsoft.com/office/officeart/2009/3/layout/HorizontalOrganizationChart"/>
    <dgm:cxn modelId="{2B23EAD2-B9F1-4FE7-BF5F-548C4C73E1AB}" type="presParOf" srcId="{8CED7A50-6B1A-4C51-9B24-44AC6D8C7357}" destId="{A80BED80-78BA-4C32-85AD-CB1D06CB1D80}" srcOrd="0" destOrd="0" presId="urn:microsoft.com/office/officeart/2009/3/layout/HorizontalOrganizationChart"/>
    <dgm:cxn modelId="{0C58A1BA-1CF9-4E76-96E8-EDF365E2D3E7}" type="presParOf" srcId="{A80BED80-78BA-4C32-85AD-CB1D06CB1D80}" destId="{BEEDE25A-3FBB-4044-9FDF-56212E80D48A}" srcOrd="0" destOrd="0" presId="urn:microsoft.com/office/officeart/2009/3/layout/HorizontalOrganizationChart"/>
    <dgm:cxn modelId="{A994430E-ED63-4FDF-8530-8DB7AD4A35B7}" type="presParOf" srcId="{A80BED80-78BA-4C32-85AD-CB1D06CB1D80}" destId="{650BE84E-BD0B-45B7-99E5-813E5C8552BA}" srcOrd="1" destOrd="0" presId="urn:microsoft.com/office/officeart/2009/3/layout/HorizontalOrganizationChart"/>
    <dgm:cxn modelId="{A1723482-634F-4428-B07E-EEF824A4E775}" type="presParOf" srcId="{8CED7A50-6B1A-4C51-9B24-44AC6D8C7357}" destId="{E74EEA10-841F-45DC-84FD-9EA3273EB5E8}" srcOrd="1" destOrd="0" presId="urn:microsoft.com/office/officeart/2009/3/layout/HorizontalOrganizationChart"/>
    <dgm:cxn modelId="{65EBA906-A971-4CF1-A608-58992786B9E9}" type="presParOf" srcId="{E74EEA10-841F-45DC-84FD-9EA3273EB5E8}" destId="{F5231A12-6C6E-408E-B485-3553B6A73D60}" srcOrd="0" destOrd="0" presId="urn:microsoft.com/office/officeart/2009/3/layout/HorizontalOrganizationChart"/>
    <dgm:cxn modelId="{CEAC1A1E-E080-4CA4-95E2-C47D8714A8AA}" type="presParOf" srcId="{E74EEA10-841F-45DC-84FD-9EA3273EB5E8}" destId="{7B59B5AF-C1DC-4448-AD90-58EB35BD6D49}" srcOrd="1" destOrd="0" presId="urn:microsoft.com/office/officeart/2009/3/layout/HorizontalOrganizationChart"/>
    <dgm:cxn modelId="{B938BF29-6F70-4EA3-BFCB-1AC80D72D800}" type="presParOf" srcId="{7B59B5AF-C1DC-4448-AD90-58EB35BD6D49}" destId="{75874F70-01F9-4C22-9011-D92FCD2C78F8}" srcOrd="0" destOrd="0" presId="urn:microsoft.com/office/officeart/2009/3/layout/HorizontalOrganizationChart"/>
    <dgm:cxn modelId="{A801CF15-C8B4-4445-955B-EB60B5F2F3DE}" type="presParOf" srcId="{75874F70-01F9-4C22-9011-D92FCD2C78F8}" destId="{5C7EC0B4-533E-4BFD-975D-21FEB4A7D6F2}" srcOrd="0" destOrd="0" presId="urn:microsoft.com/office/officeart/2009/3/layout/HorizontalOrganizationChart"/>
    <dgm:cxn modelId="{B83F10D1-8CF6-4059-9F79-9F8F3BFB997B}" type="presParOf" srcId="{75874F70-01F9-4C22-9011-D92FCD2C78F8}" destId="{31C0202B-20A7-4AFA-B207-DF29CFE21E16}" srcOrd="1" destOrd="0" presId="urn:microsoft.com/office/officeart/2009/3/layout/HorizontalOrganizationChart"/>
    <dgm:cxn modelId="{736C3911-132B-40B4-9436-61B8593DBA2A}" type="presParOf" srcId="{7B59B5AF-C1DC-4448-AD90-58EB35BD6D49}" destId="{73C641C8-6ECD-430A-8C93-0D77F0FE2F1E}" srcOrd="1" destOrd="0" presId="urn:microsoft.com/office/officeart/2009/3/layout/HorizontalOrganizationChart"/>
    <dgm:cxn modelId="{09E5FE4D-8C1B-4D5E-ABCA-38E2E8390837}" type="presParOf" srcId="{7B59B5AF-C1DC-4448-AD90-58EB35BD6D49}" destId="{CCCD7C26-6825-4FBF-A51E-5C7EEC5CB657}" srcOrd="2" destOrd="0" presId="urn:microsoft.com/office/officeart/2009/3/layout/HorizontalOrganizationChart"/>
    <dgm:cxn modelId="{B50AA177-9212-40DC-A0DE-01B31C096731}" type="presParOf" srcId="{E74EEA10-841F-45DC-84FD-9EA3273EB5E8}" destId="{94329A59-0DDE-481D-BFB6-3D04B758D278}" srcOrd="2" destOrd="0" presId="urn:microsoft.com/office/officeart/2009/3/layout/HorizontalOrganizationChart"/>
    <dgm:cxn modelId="{2DA15CF3-D6A6-4B3B-80A1-B4FC9E648446}" type="presParOf" srcId="{E74EEA10-841F-45DC-84FD-9EA3273EB5E8}" destId="{DC13C910-6BE4-498D-9325-C34289733925}" srcOrd="3" destOrd="0" presId="urn:microsoft.com/office/officeart/2009/3/layout/HorizontalOrganizationChart"/>
    <dgm:cxn modelId="{BD196D28-D876-4961-9FCD-6A1D10533F50}" type="presParOf" srcId="{DC13C910-6BE4-498D-9325-C34289733925}" destId="{832B8199-C65F-43E6-92F5-250BCD9BB4CF}" srcOrd="0" destOrd="0" presId="urn:microsoft.com/office/officeart/2009/3/layout/HorizontalOrganizationChart"/>
    <dgm:cxn modelId="{147E3BF1-B48E-4EE0-84BC-3BE0BDF4791C}" type="presParOf" srcId="{832B8199-C65F-43E6-92F5-250BCD9BB4CF}" destId="{37569D03-7CDF-407B-8904-3BDBBE25ACC9}" srcOrd="0" destOrd="0" presId="urn:microsoft.com/office/officeart/2009/3/layout/HorizontalOrganizationChart"/>
    <dgm:cxn modelId="{D8DEC8A4-D1FA-4DFF-BA0B-7376A0567652}" type="presParOf" srcId="{832B8199-C65F-43E6-92F5-250BCD9BB4CF}" destId="{34C611E7-5963-4EB0-81EE-7C16B1246C82}" srcOrd="1" destOrd="0" presId="urn:microsoft.com/office/officeart/2009/3/layout/HorizontalOrganizationChart"/>
    <dgm:cxn modelId="{F6973D91-C226-4DD4-B3B9-F8733032B0BF}" type="presParOf" srcId="{DC13C910-6BE4-498D-9325-C34289733925}" destId="{DC38FF78-DDA1-4C77-BFBA-D14DD10A0D99}" srcOrd="1" destOrd="0" presId="urn:microsoft.com/office/officeart/2009/3/layout/HorizontalOrganizationChart"/>
    <dgm:cxn modelId="{FA4878EF-E667-4D7F-A01C-9E3E13C514EB}" type="presParOf" srcId="{DC13C910-6BE4-498D-9325-C34289733925}" destId="{93917D67-4712-4A8B-AD65-F46F176C234B}" srcOrd="2" destOrd="0" presId="urn:microsoft.com/office/officeart/2009/3/layout/HorizontalOrganizationChart"/>
    <dgm:cxn modelId="{DD219407-C7B2-40A0-9372-2FB499BD8BBB}" type="presParOf" srcId="{8CED7A50-6B1A-4C51-9B24-44AC6D8C7357}" destId="{A4AF6F74-81D8-44ED-BBA7-894B73F58F60}" srcOrd="2" destOrd="0" presId="urn:microsoft.com/office/officeart/2009/3/layout/HorizontalOrganizationChart"/>
    <dgm:cxn modelId="{419E85C4-4E93-4D95-8F70-5293AA97BDB9}" type="presParOf" srcId="{BC36C959-9760-41C6-BAFB-876BA0664D59}" destId="{F377DA24-1FD6-4C0E-B5C3-A4D06FFA1681}" srcOrd="6" destOrd="0" presId="urn:microsoft.com/office/officeart/2009/3/layout/HorizontalOrganizationChart"/>
    <dgm:cxn modelId="{7BB49FC0-0CD5-4190-A919-9FF5252EE081}" type="presParOf" srcId="{BC36C959-9760-41C6-BAFB-876BA0664D59}" destId="{C00FE46B-DA84-4532-A997-F2BA29BB4F39}" srcOrd="7" destOrd="0" presId="urn:microsoft.com/office/officeart/2009/3/layout/HorizontalOrganizationChart"/>
    <dgm:cxn modelId="{B8094E57-0B81-4DD9-B7C4-7C9E19DF3095}" type="presParOf" srcId="{C00FE46B-DA84-4532-A997-F2BA29BB4F39}" destId="{83E4121C-0BE6-42E4-B4D9-471500F53083}" srcOrd="0" destOrd="0" presId="urn:microsoft.com/office/officeart/2009/3/layout/HorizontalOrganizationChart"/>
    <dgm:cxn modelId="{05FF4B2B-1CDF-42FA-B80D-5E262A1CBC45}" type="presParOf" srcId="{83E4121C-0BE6-42E4-B4D9-471500F53083}" destId="{56426DE6-12BE-44EE-B4FB-A61EAB302855}" srcOrd="0" destOrd="0" presId="urn:microsoft.com/office/officeart/2009/3/layout/HorizontalOrganizationChart"/>
    <dgm:cxn modelId="{2C495437-C7B0-43B3-A2AD-28F7C76A0BB7}" type="presParOf" srcId="{83E4121C-0BE6-42E4-B4D9-471500F53083}" destId="{7A44FDDB-7DD5-4142-B1BA-63CF921C03E9}" srcOrd="1" destOrd="0" presId="urn:microsoft.com/office/officeart/2009/3/layout/HorizontalOrganizationChart"/>
    <dgm:cxn modelId="{5A195C27-40BA-4D03-8349-4ED5DEC7E52B}" type="presParOf" srcId="{C00FE46B-DA84-4532-A997-F2BA29BB4F39}" destId="{204429E2-7E15-4881-BB7E-E75D23158F04}" srcOrd="1" destOrd="0" presId="urn:microsoft.com/office/officeart/2009/3/layout/HorizontalOrganizationChart"/>
    <dgm:cxn modelId="{E64871B0-AFB3-4621-96B5-DF139D633C15}" type="presParOf" srcId="{204429E2-7E15-4881-BB7E-E75D23158F04}" destId="{EC0172CA-72F0-4EBC-9B41-63DEC3A061C6}" srcOrd="0" destOrd="0" presId="urn:microsoft.com/office/officeart/2009/3/layout/HorizontalOrganizationChart"/>
    <dgm:cxn modelId="{5A163AF2-480C-46BC-B219-000C7666F7DA}" type="presParOf" srcId="{204429E2-7E15-4881-BB7E-E75D23158F04}" destId="{136DBA1F-F3AA-4A1F-A760-8006945F4AF9}" srcOrd="1" destOrd="0" presId="urn:microsoft.com/office/officeart/2009/3/layout/HorizontalOrganizationChart"/>
    <dgm:cxn modelId="{5E9A4A2A-2EC9-4D1B-983E-5EEEDC322F32}" type="presParOf" srcId="{136DBA1F-F3AA-4A1F-A760-8006945F4AF9}" destId="{B33BF42A-E4BD-4584-BB8B-9927B45B5DAC}" srcOrd="0" destOrd="0" presId="urn:microsoft.com/office/officeart/2009/3/layout/HorizontalOrganizationChart"/>
    <dgm:cxn modelId="{36EECAD5-B6F5-43E6-86D1-8F2120807EC8}" type="presParOf" srcId="{B33BF42A-E4BD-4584-BB8B-9927B45B5DAC}" destId="{E6DF5E32-4ADA-4361-8304-5A56E0FE4E4B}" srcOrd="0" destOrd="0" presId="urn:microsoft.com/office/officeart/2009/3/layout/HorizontalOrganizationChart"/>
    <dgm:cxn modelId="{5434C57B-AF03-4014-AB9A-BB9FA2771C48}" type="presParOf" srcId="{B33BF42A-E4BD-4584-BB8B-9927B45B5DAC}" destId="{C6B8C0B6-89F2-42AF-9F89-9E2A82680E10}" srcOrd="1" destOrd="0" presId="urn:microsoft.com/office/officeart/2009/3/layout/HorizontalOrganizationChart"/>
    <dgm:cxn modelId="{4329F41A-169F-4BF8-ADAF-92FE23106EF8}" type="presParOf" srcId="{136DBA1F-F3AA-4A1F-A760-8006945F4AF9}" destId="{78F4BBDC-725B-4B74-B1EC-5269834E12C9}" srcOrd="1" destOrd="0" presId="urn:microsoft.com/office/officeart/2009/3/layout/HorizontalOrganizationChart"/>
    <dgm:cxn modelId="{910CE46F-BE09-4155-B90A-A3A552EBE3E2}" type="presParOf" srcId="{136DBA1F-F3AA-4A1F-A760-8006945F4AF9}" destId="{58978116-B194-4753-9CF6-C10AF083102A}" srcOrd="2" destOrd="0" presId="urn:microsoft.com/office/officeart/2009/3/layout/HorizontalOrganizationChart"/>
    <dgm:cxn modelId="{4D87C585-34B8-416A-ABC0-E4168AB35DCA}" type="presParOf" srcId="{204429E2-7E15-4881-BB7E-E75D23158F04}" destId="{33D19E2D-BC29-4634-9C41-EF5A6FB94CAD}" srcOrd="2" destOrd="0" presId="urn:microsoft.com/office/officeart/2009/3/layout/HorizontalOrganizationChart"/>
    <dgm:cxn modelId="{E5D33585-6765-4465-ADA2-1A040C0D8CA0}" type="presParOf" srcId="{204429E2-7E15-4881-BB7E-E75D23158F04}" destId="{70FD51E2-97F4-4657-B82B-BC2C3BE79D71}" srcOrd="3" destOrd="0" presId="urn:microsoft.com/office/officeart/2009/3/layout/HorizontalOrganizationChart"/>
    <dgm:cxn modelId="{71DD5B58-32A4-46E6-8923-9C6D72677017}" type="presParOf" srcId="{70FD51E2-97F4-4657-B82B-BC2C3BE79D71}" destId="{75DE3604-6113-4C0F-BDA2-BE882ED05FDE}" srcOrd="0" destOrd="0" presId="urn:microsoft.com/office/officeart/2009/3/layout/HorizontalOrganizationChart"/>
    <dgm:cxn modelId="{B9EC08B0-04A8-438A-A8EA-8A405CF61F83}" type="presParOf" srcId="{75DE3604-6113-4C0F-BDA2-BE882ED05FDE}" destId="{83B79220-D29C-4036-A54D-39D0933D54C8}" srcOrd="0" destOrd="0" presId="urn:microsoft.com/office/officeart/2009/3/layout/HorizontalOrganizationChart"/>
    <dgm:cxn modelId="{22B30F7F-D264-4B40-AA84-59FD831D72F0}" type="presParOf" srcId="{75DE3604-6113-4C0F-BDA2-BE882ED05FDE}" destId="{5CF75041-817A-44CC-91DD-B1B10E5B42A9}" srcOrd="1" destOrd="0" presId="urn:microsoft.com/office/officeart/2009/3/layout/HorizontalOrganizationChart"/>
    <dgm:cxn modelId="{EA35FBEB-6C76-4E01-A219-E0C34B334EA8}" type="presParOf" srcId="{70FD51E2-97F4-4657-B82B-BC2C3BE79D71}" destId="{0B1202E5-3811-4E34-A6FD-29F2BBFB3DFE}" srcOrd="1" destOrd="0" presId="urn:microsoft.com/office/officeart/2009/3/layout/HorizontalOrganizationChart"/>
    <dgm:cxn modelId="{487FB173-3892-49DA-AB45-45EE3B71BABC}" type="presParOf" srcId="{70FD51E2-97F4-4657-B82B-BC2C3BE79D71}" destId="{F7D89175-45D7-4F83-A9FB-7901E8228E81}" srcOrd="2" destOrd="0" presId="urn:microsoft.com/office/officeart/2009/3/layout/HorizontalOrganizationChart"/>
    <dgm:cxn modelId="{8EF2DC1D-048E-4FA1-A6DF-3E229B896124}" type="presParOf" srcId="{C00FE46B-DA84-4532-A997-F2BA29BB4F39}" destId="{D35FAF27-EB09-4D69-BE00-57B60E0353B9}" srcOrd="2" destOrd="0" presId="urn:microsoft.com/office/officeart/2009/3/layout/HorizontalOrganizationChart"/>
    <dgm:cxn modelId="{2EA7356E-58B0-47B4-9806-0AED98336AB8}" type="presParOf" srcId="{BC36C959-9760-41C6-BAFB-876BA0664D59}" destId="{835022BE-99C2-42CF-AC92-242563DCB2D0}" srcOrd="8" destOrd="0" presId="urn:microsoft.com/office/officeart/2009/3/layout/HorizontalOrganizationChart"/>
    <dgm:cxn modelId="{165976D6-81E0-4EEA-A504-D7D50BBCD9A5}" type="presParOf" srcId="{BC36C959-9760-41C6-BAFB-876BA0664D59}" destId="{FC0EF300-D9B4-4857-80DD-B60034F8E8CE}" srcOrd="9" destOrd="0" presId="urn:microsoft.com/office/officeart/2009/3/layout/HorizontalOrganizationChart"/>
    <dgm:cxn modelId="{05430828-2FAA-424E-B5F4-2CB23DBEC56F}" type="presParOf" srcId="{FC0EF300-D9B4-4857-80DD-B60034F8E8CE}" destId="{E60ABC7D-9741-45B7-B727-9108A457691F}" srcOrd="0" destOrd="0" presId="urn:microsoft.com/office/officeart/2009/3/layout/HorizontalOrganizationChart"/>
    <dgm:cxn modelId="{827E66CD-F89B-4A3E-9248-079067E977ED}" type="presParOf" srcId="{E60ABC7D-9741-45B7-B727-9108A457691F}" destId="{16F8321D-B1AF-463F-B9B8-68A4D6968E16}" srcOrd="0" destOrd="0" presId="urn:microsoft.com/office/officeart/2009/3/layout/HorizontalOrganizationChart"/>
    <dgm:cxn modelId="{845E982E-52A2-49A3-9DD7-B9E105347A82}" type="presParOf" srcId="{E60ABC7D-9741-45B7-B727-9108A457691F}" destId="{A95CC03D-3E5F-44F3-9BAB-862FABB4B4E0}" srcOrd="1" destOrd="0" presId="urn:microsoft.com/office/officeart/2009/3/layout/HorizontalOrganizationChart"/>
    <dgm:cxn modelId="{6CED9302-1115-4595-A185-28049BF2E17B}" type="presParOf" srcId="{FC0EF300-D9B4-4857-80DD-B60034F8E8CE}" destId="{59C22D58-0130-46EB-AB04-76D90F06874B}" srcOrd="1" destOrd="0" presId="urn:microsoft.com/office/officeart/2009/3/layout/HorizontalOrganizationChart"/>
    <dgm:cxn modelId="{7453D2FA-D9B2-421B-AB48-FA2554F1A3E6}" type="presParOf" srcId="{59C22D58-0130-46EB-AB04-76D90F06874B}" destId="{FD8DD523-870A-42AB-BD44-882751ED3A61}" srcOrd="0" destOrd="0" presId="urn:microsoft.com/office/officeart/2009/3/layout/HorizontalOrganizationChart"/>
    <dgm:cxn modelId="{74F91867-E1F2-4104-9F30-C4DDE1339FDA}" type="presParOf" srcId="{59C22D58-0130-46EB-AB04-76D90F06874B}" destId="{EDD17AE0-5675-4852-9AC5-C9FAA8853ECF}" srcOrd="1" destOrd="0" presId="urn:microsoft.com/office/officeart/2009/3/layout/HorizontalOrganizationChart"/>
    <dgm:cxn modelId="{A69E67F6-FC4D-4F92-BBB5-376F689F2A7F}" type="presParOf" srcId="{EDD17AE0-5675-4852-9AC5-C9FAA8853ECF}" destId="{5B7EABF5-2A6A-4AE7-8B7A-12683F8D2A47}" srcOrd="0" destOrd="0" presId="urn:microsoft.com/office/officeart/2009/3/layout/HorizontalOrganizationChart"/>
    <dgm:cxn modelId="{7C18F419-043F-452A-A879-10BA2A87001F}" type="presParOf" srcId="{5B7EABF5-2A6A-4AE7-8B7A-12683F8D2A47}" destId="{5E78D2D3-6956-46C5-966C-EF4132C80980}" srcOrd="0" destOrd="0" presId="urn:microsoft.com/office/officeart/2009/3/layout/HorizontalOrganizationChart"/>
    <dgm:cxn modelId="{22C66351-0A1E-4279-BC84-1DA91CF974AA}" type="presParOf" srcId="{5B7EABF5-2A6A-4AE7-8B7A-12683F8D2A47}" destId="{C596449F-689E-4777-93B8-8E3AFFF713EC}" srcOrd="1" destOrd="0" presId="urn:microsoft.com/office/officeart/2009/3/layout/HorizontalOrganizationChart"/>
    <dgm:cxn modelId="{090ACF7B-B800-4FF2-94F9-AC12158DAA5E}" type="presParOf" srcId="{EDD17AE0-5675-4852-9AC5-C9FAA8853ECF}" destId="{586EAEF1-AFA2-41DA-8242-556F993B9084}" srcOrd="1" destOrd="0" presId="urn:microsoft.com/office/officeart/2009/3/layout/HorizontalOrganizationChart"/>
    <dgm:cxn modelId="{CA9B8148-40AD-451A-AA4D-F168B7A1B93D}" type="presParOf" srcId="{EDD17AE0-5675-4852-9AC5-C9FAA8853ECF}" destId="{E44366AB-42A6-414F-9687-EAC38C8724F2}" srcOrd="2" destOrd="0" presId="urn:microsoft.com/office/officeart/2009/3/layout/HorizontalOrganizationChart"/>
    <dgm:cxn modelId="{6D990D20-7B3A-44CF-AB1B-3F973DC4F613}" type="presParOf" srcId="{59C22D58-0130-46EB-AB04-76D90F06874B}" destId="{3F9158D6-386B-4AB8-B1B2-104E0497553D}" srcOrd="2" destOrd="0" presId="urn:microsoft.com/office/officeart/2009/3/layout/HorizontalOrganizationChart"/>
    <dgm:cxn modelId="{DF8E4FAA-EE98-4AB2-AC5E-87925C9F6C31}" type="presParOf" srcId="{59C22D58-0130-46EB-AB04-76D90F06874B}" destId="{A296A4C3-BD7F-4A94-88BB-C410B482B333}" srcOrd="3" destOrd="0" presId="urn:microsoft.com/office/officeart/2009/3/layout/HorizontalOrganizationChart"/>
    <dgm:cxn modelId="{0396C04E-ED8E-4C23-B88F-FA4C8E237616}" type="presParOf" srcId="{A296A4C3-BD7F-4A94-88BB-C410B482B333}" destId="{60303D0D-9C02-4C57-8FA9-FE91E18FADEA}" srcOrd="0" destOrd="0" presId="urn:microsoft.com/office/officeart/2009/3/layout/HorizontalOrganizationChart"/>
    <dgm:cxn modelId="{AB7A953E-C693-46FE-B994-D86F58CF140F}" type="presParOf" srcId="{60303D0D-9C02-4C57-8FA9-FE91E18FADEA}" destId="{96223C0B-561F-4A33-8F54-9548A60CB694}" srcOrd="0" destOrd="0" presId="urn:microsoft.com/office/officeart/2009/3/layout/HorizontalOrganizationChart"/>
    <dgm:cxn modelId="{E49F14CC-F7DE-4F59-8C69-7057CF5676D0}" type="presParOf" srcId="{60303D0D-9C02-4C57-8FA9-FE91E18FADEA}" destId="{173E14FC-CE06-4E00-9199-46D8D0462117}" srcOrd="1" destOrd="0" presId="urn:microsoft.com/office/officeart/2009/3/layout/HorizontalOrganizationChart"/>
    <dgm:cxn modelId="{4C76C2C9-447B-4B9C-A6CD-3EF97E599983}" type="presParOf" srcId="{A296A4C3-BD7F-4A94-88BB-C410B482B333}" destId="{3FBABB0F-02BC-4831-8193-3C0746E0C930}" srcOrd="1" destOrd="0" presId="urn:microsoft.com/office/officeart/2009/3/layout/HorizontalOrganizationChart"/>
    <dgm:cxn modelId="{B929973B-4DC8-4E6E-80B4-DAEC28E24C49}" type="presParOf" srcId="{A296A4C3-BD7F-4A94-88BB-C410B482B333}" destId="{0DB90694-65F2-4B5B-A22F-A9791FBBEECC}" srcOrd="2" destOrd="0" presId="urn:microsoft.com/office/officeart/2009/3/layout/HorizontalOrganizationChart"/>
    <dgm:cxn modelId="{167BAC1C-E2DE-4875-80A6-00691BD76FA0}" type="presParOf" srcId="{FC0EF300-D9B4-4857-80DD-B60034F8E8CE}" destId="{04F957F4-B10E-4C9A-92FF-33CA62D54786}" srcOrd="2" destOrd="0" presId="urn:microsoft.com/office/officeart/2009/3/layout/HorizontalOrganizationChart"/>
    <dgm:cxn modelId="{BF74327F-A85B-4EE4-A4B9-F4A31D49DDEA}" type="presParOf" srcId="{BC36C959-9760-41C6-BAFB-876BA0664D59}" destId="{17302D39-E11A-49E4-96FC-21CC8C2B27FB}" srcOrd="10" destOrd="0" presId="urn:microsoft.com/office/officeart/2009/3/layout/HorizontalOrganizationChart"/>
    <dgm:cxn modelId="{96328696-272F-4CBC-B2A0-C6FA032B0502}" type="presParOf" srcId="{BC36C959-9760-41C6-BAFB-876BA0664D59}" destId="{B81D2320-5E50-422B-8533-28C1A60BD3CC}" srcOrd="11" destOrd="0" presId="urn:microsoft.com/office/officeart/2009/3/layout/HorizontalOrganizationChart"/>
    <dgm:cxn modelId="{B04BDF1B-98DF-4693-8F3D-B20B1C544359}" type="presParOf" srcId="{B81D2320-5E50-422B-8533-28C1A60BD3CC}" destId="{533BC8CB-F0D8-4277-8CE7-5ACB0703B02B}" srcOrd="0" destOrd="0" presId="urn:microsoft.com/office/officeart/2009/3/layout/HorizontalOrganizationChart"/>
    <dgm:cxn modelId="{BFC5D9AA-E011-4195-8161-D995D59FB1C2}" type="presParOf" srcId="{533BC8CB-F0D8-4277-8CE7-5ACB0703B02B}" destId="{F903F026-7B2F-488C-88F4-1D54DC495511}" srcOrd="0" destOrd="0" presId="urn:microsoft.com/office/officeart/2009/3/layout/HorizontalOrganizationChart"/>
    <dgm:cxn modelId="{85428EEA-5853-4BC8-A64B-99E8C9374EED}" type="presParOf" srcId="{533BC8CB-F0D8-4277-8CE7-5ACB0703B02B}" destId="{397C0DEA-E195-4DED-B070-ACFFC2876DFC}" srcOrd="1" destOrd="0" presId="urn:microsoft.com/office/officeart/2009/3/layout/HorizontalOrganizationChart"/>
    <dgm:cxn modelId="{EDB9B6DD-5760-4FB1-88A0-0AB67AA22577}" type="presParOf" srcId="{B81D2320-5E50-422B-8533-28C1A60BD3CC}" destId="{FAF44D63-62A2-4A80-8B39-63D5D6059EF7}" srcOrd="1" destOrd="0" presId="urn:microsoft.com/office/officeart/2009/3/layout/HorizontalOrganizationChart"/>
    <dgm:cxn modelId="{F41CBBE3-340E-4894-83F2-8D1FDC383A6C}" type="presParOf" srcId="{FAF44D63-62A2-4A80-8B39-63D5D6059EF7}" destId="{BE921D11-E8A6-4568-8FC9-DF074BC075AF}" srcOrd="0" destOrd="0" presId="urn:microsoft.com/office/officeart/2009/3/layout/HorizontalOrganizationChart"/>
    <dgm:cxn modelId="{1E7278E3-23C6-414B-A91E-DC9330D0DDD7}" type="presParOf" srcId="{FAF44D63-62A2-4A80-8B39-63D5D6059EF7}" destId="{7B972E50-0129-4603-9D3C-6AF06561EBDC}" srcOrd="1" destOrd="0" presId="urn:microsoft.com/office/officeart/2009/3/layout/HorizontalOrganizationChart"/>
    <dgm:cxn modelId="{AE1E54FB-496F-4A88-9C3A-85779ED7ED5B}" type="presParOf" srcId="{7B972E50-0129-4603-9D3C-6AF06561EBDC}" destId="{C52719F5-7143-4953-963D-41658F3817B3}" srcOrd="0" destOrd="0" presId="urn:microsoft.com/office/officeart/2009/3/layout/HorizontalOrganizationChart"/>
    <dgm:cxn modelId="{337C7DEB-7D5E-4F86-A6CE-125A6AAA745E}" type="presParOf" srcId="{C52719F5-7143-4953-963D-41658F3817B3}" destId="{8673371E-F5BF-4CC7-83C3-08DE49D0D83C}" srcOrd="0" destOrd="0" presId="urn:microsoft.com/office/officeart/2009/3/layout/HorizontalOrganizationChart"/>
    <dgm:cxn modelId="{BC833B24-E687-43EB-B8F2-68B8AB97DC52}" type="presParOf" srcId="{C52719F5-7143-4953-963D-41658F3817B3}" destId="{D2FA2B4A-550B-44B0-BB23-547A76E2BB9E}" srcOrd="1" destOrd="0" presId="urn:microsoft.com/office/officeart/2009/3/layout/HorizontalOrganizationChart"/>
    <dgm:cxn modelId="{F8CD3657-2E9D-4891-B089-D3F8FA51DEA1}" type="presParOf" srcId="{7B972E50-0129-4603-9D3C-6AF06561EBDC}" destId="{66B5733B-BE9F-427E-A561-27A0EE753C85}" srcOrd="1" destOrd="0" presId="urn:microsoft.com/office/officeart/2009/3/layout/HorizontalOrganizationChart"/>
    <dgm:cxn modelId="{572FC35A-EF92-45C7-9A98-37B6550C9AB5}" type="presParOf" srcId="{7B972E50-0129-4603-9D3C-6AF06561EBDC}" destId="{C43E9A34-121F-4970-AF3C-C2668C195125}" srcOrd="2" destOrd="0" presId="urn:microsoft.com/office/officeart/2009/3/layout/HorizontalOrganizationChart"/>
    <dgm:cxn modelId="{0BD9145B-E413-4728-8BF1-F4398114049B}" type="presParOf" srcId="{B81D2320-5E50-422B-8533-28C1A60BD3CC}" destId="{B8CC1F5C-A69F-41A2-BD53-7A6F97050F4A}" srcOrd="2" destOrd="0" presId="urn:microsoft.com/office/officeart/2009/3/layout/HorizontalOrganizationChart"/>
    <dgm:cxn modelId="{B88606A4-7773-4171-B283-8D013EB7C026}" type="presParOf" srcId="{980D29BB-F823-4AC2-B136-F276E0A4355C}" destId="{EBE964F7-7511-44BB-9796-11D838205572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921D11-E8A6-4568-8FC9-DF074BC075AF}">
      <dsp:nvSpPr>
        <dsp:cNvPr id="0" name=""/>
        <dsp:cNvSpPr/>
      </dsp:nvSpPr>
      <dsp:spPr>
        <a:xfrm>
          <a:off x="4739323" y="7570567"/>
          <a:ext cx="34189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1893" y="4572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302D39-E11A-49E4-96FC-21CC8C2B27FB}">
      <dsp:nvSpPr>
        <dsp:cNvPr id="0" name=""/>
        <dsp:cNvSpPr/>
      </dsp:nvSpPr>
      <dsp:spPr>
        <a:xfrm>
          <a:off x="2243263" y="4124702"/>
          <a:ext cx="786593" cy="34915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15647" y="0"/>
              </a:lnTo>
              <a:lnTo>
                <a:pt x="615647" y="3491585"/>
              </a:lnTo>
              <a:lnTo>
                <a:pt x="786593" y="349158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9158D6-386B-4AB8-B1B2-104E0497553D}">
      <dsp:nvSpPr>
        <dsp:cNvPr id="0" name=""/>
        <dsp:cNvSpPr/>
      </dsp:nvSpPr>
      <dsp:spPr>
        <a:xfrm>
          <a:off x="4739323" y="6513681"/>
          <a:ext cx="341893" cy="3675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0946" y="0"/>
              </a:lnTo>
              <a:lnTo>
                <a:pt x="170946" y="367535"/>
              </a:lnTo>
              <a:lnTo>
                <a:pt x="341893" y="36753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8DD523-870A-42AB-BD44-882751ED3A61}">
      <dsp:nvSpPr>
        <dsp:cNvPr id="0" name=""/>
        <dsp:cNvSpPr/>
      </dsp:nvSpPr>
      <dsp:spPr>
        <a:xfrm>
          <a:off x="4739323" y="6146146"/>
          <a:ext cx="341893" cy="367535"/>
        </a:xfrm>
        <a:custGeom>
          <a:avLst/>
          <a:gdLst/>
          <a:ahLst/>
          <a:cxnLst/>
          <a:rect l="0" t="0" r="0" b="0"/>
          <a:pathLst>
            <a:path>
              <a:moveTo>
                <a:pt x="0" y="367535"/>
              </a:moveTo>
              <a:lnTo>
                <a:pt x="170946" y="367535"/>
              </a:lnTo>
              <a:lnTo>
                <a:pt x="170946" y="0"/>
              </a:lnTo>
              <a:lnTo>
                <a:pt x="341893" y="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5022BE-99C2-42CF-AC92-242563DCB2D0}">
      <dsp:nvSpPr>
        <dsp:cNvPr id="0" name=""/>
        <dsp:cNvSpPr/>
      </dsp:nvSpPr>
      <dsp:spPr>
        <a:xfrm>
          <a:off x="2243263" y="4124702"/>
          <a:ext cx="786593" cy="23889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15647" y="0"/>
              </a:lnTo>
              <a:lnTo>
                <a:pt x="615647" y="2388979"/>
              </a:lnTo>
              <a:lnTo>
                <a:pt x="786593" y="238897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D19E2D-BC29-4634-9C41-EF5A6FB94CAD}">
      <dsp:nvSpPr>
        <dsp:cNvPr id="0" name=""/>
        <dsp:cNvSpPr/>
      </dsp:nvSpPr>
      <dsp:spPr>
        <a:xfrm>
          <a:off x="4739323" y="5043540"/>
          <a:ext cx="341893" cy="3675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0946" y="0"/>
              </a:lnTo>
              <a:lnTo>
                <a:pt x="170946" y="367535"/>
              </a:lnTo>
              <a:lnTo>
                <a:pt x="341893" y="36753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0172CA-72F0-4EBC-9B41-63DEC3A061C6}">
      <dsp:nvSpPr>
        <dsp:cNvPr id="0" name=""/>
        <dsp:cNvSpPr/>
      </dsp:nvSpPr>
      <dsp:spPr>
        <a:xfrm>
          <a:off x="4739323" y="4676005"/>
          <a:ext cx="341893" cy="367535"/>
        </a:xfrm>
        <a:custGeom>
          <a:avLst/>
          <a:gdLst/>
          <a:ahLst/>
          <a:cxnLst/>
          <a:rect l="0" t="0" r="0" b="0"/>
          <a:pathLst>
            <a:path>
              <a:moveTo>
                <a:pt x="0" y="367535"/>
              </a:moveTo>
              <a:lnTo>
                <a:pt x="170946" y="367535"/>
              </a:lnTo>
              <a:lnTo>
                <a:pt x="170946" y="0"/>
              </a:lnTo>
              <a:lnTo>
                <a:pt x="341893" y="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77DA24-1FD6-4C0E-B5C3-A4D06FFA1681}">
      <dsp:nvSpPr>
        <dsp:cNvPr id="0" name=""/>
        <dsp:cNvSpPr/>
      </dsp:nvSpPr>
      <dsp:spPr>
        <a:xfrm>
          <a:off x="2243263" y="4124702"/>
          <a:ext cx="786593" cy="9188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15647" y="0"/>
              </a:lnTo>
              <a:lnTo>
                <a:pt x="615647" y="918838"/>
              </a:lnTo>
              <a:lnTo>
                <a:pt x="786593" y="91883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329A59-0DDE-481D-BFB6-3D04B758D278}">
      <dsp:nvSpPr>
        <dsp:cNvPr id="0" name=""/>
        <dsp:cNvSpPr/>
      </dsp:nvSpPr>
      <dsp:spPr>
        <a:xfrm>
          <a:off x="4739323" y="3573399"/>
          <a:ext cx="341893" cy="3675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0946" y="0"/>
              </a:lnTo>
              <a:lnTo>
                <a:pt x="170946" y="367535"/>
              </a:lnTo>
              <a:lnTo>
                <a:pt x="341893" y="36753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231A12-6C6E-408E-B485-3553B6A73D60}">
      <dsp:nvSpPr>
        <dsp:cNvPr id="0" name=""/>
        <dsp:cNvSpPr/>
      </dsp:nvSpPr>
      <dsp:spPr>
        <a:xfrm>
          <a:off x="4739323" y="3205864"/>
          <a:ext cx="341893" cy="367535"/>
        </a:xfrm>
        <a:custGeom>
          <a:avLst/>
          <a:gdLst/>
          <a:ahLst/>
          <a:cxnLst/>
          <a:rect l="0" t="0" r="0" b="0"/>
          <a:pathLst>
            <a:path>
              <a:moveTo>
                <a:pt x="0" y="367535"/>
              </a:moveTo>
              <a:lnTo>
                <a:pt x="170946" y="367535"/>
              </a:lnTo>
              <a:lnTo>
                <a:pt x="170946" y="0"/>
              </a:lnTo>
              <a:lnTo>
                <a:pt x="341893" y="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E8F7A5-90A3-4F82-B1CA-BB0D1766682D}">
      <dsp:nvSpPr>
        <dsp:cNvPr id="0" name=""/>
        <dsp:cNvSpPr/>
      </dsp:nvSpPr>
      <dsp:spPr>
        <a:xfrm>
          <a:off x="2243263" y="3573399"/>
          <a:ext cx="786593" cy="551302"/>
        </a:xfrm>
        <a:custGeom>
          <a:avLst/>
          <a:gdLst/>
          <a:ahLst/>
          <a:cxnLst/>
          <a:rect l="0" t="0" r="0" b="0"/>
          <a:pathLst>
            <a:path>
              <a:moveTo>
                <a:pt x="0" y="551302"/>
              </a:moveTo>
              <a:lnTo>
                <a:pt x="615647" y="551302"/>
              </a:lnTo>
              <a:lnTo>
                <a:pt x="615647" y="0"/>
              </a:lnTo>
              <a:lnTo>
                <a:pt x="786593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AF7A40-0416-4EBA-8A48-8E889B086504}">
      <dsp:nvSpPr>
        <dsp:cNvPr id="0" name=""/>
        <dsp:cNvSpPr/>
      </dsp:nvSpPr>
      <dsp:spPr>
        <a:xfrm>
          <a:off x="4739323" y="2103258"/>
          <a:ext cx="341893" cy="3675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0946" y="0"/>
              </a:lnTo>
              <a:lnTo>
                <a:pt x="170946" y="367535"/>
              </a:lnTo>
              <a:lnTo>
                <a:pt x="341893" y="36753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30377D-8326-486A-8C2E-8F3A3EE04E5E}">
      <dsp:nvSpPr>
        <dsp:cNvPr id="0" name=""/>
        <dsp:cNvSpPr/>
      </dsp:nvSpPr>
      <dsp:spPr>
        <a:xfrm>
          <a:off x="4739323" y="1735723"/>
          <a:ext cx="341893" cy="367535"/>
        </a:xfrm>
        <a:custGeom>
          <a:avLst/>
          <a:gdLst/>
          <a:ahLst/>
          <a:cxnLst/>
          <a:rect l="0" t="0" r="0" b="0"/>
          <a:pathLst>
            <a:path>
              <a:moveTo>
                <a:pt x="0" y="367535"/>
              </a:moveTo>
              <a:lnTo>
                <a:pt x="170946" y="367535"/>
              </a:lnTo>
              <a:lnTo>
                <a:pt x="170946" y="0"/>
              </a:lnTo>
              <a:lnTo>
                <a:pt x="341893" y="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86F97B-42F8-4A93-9159-F920BDA6FE7B}">
      <dsp:nvSpPr>
        <dsp:cNvPr id="0" name=""/>
        <dsp:cNvSpPr/>
      </dsp:nvSpPr>
      <dsp:spPr>
        <a:xfrm>
          <a:off x="2243263" y="2103258"/>
          <a:ext cx="786593" cy="2021444"/>
        </a:xfrm>
        <a:custGeom>
          <a:avLst/>
          <a:gdLst/>
          <a:ahLst/>
          <a:cxnLst/>
          <a:rect l="0" t="0" r="0" b="0"/>
          <a:pathLst>
            <a:path>
              <a:moveTo>
                <a:pt x="0" y="2021444"/>
              </a:moveTo>
              <a:lnTo>
                <a:pt x="615647" y="2021444"/>
              </a:lnTo>
              <a:lnTo>
                <a:pt x="615647" y="0"/>
              </a:lnTo>
              <a:lnTo>
                <a:pt x="786593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34F364-E8FF-4085-A218-A53EDEDAB873}">
      <dsp:nvSpPr>
        <dsp:cNvPr id="0" name=""/>
        <dsp:cNvSpPr/>
      </dsp:nvSpPr>
      <dsp:spPr>
        <a:xfrm>
          <a:off x="4739323" y="633117"/>
          <a:ext cx="341893" cy="3675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0946" y="0"/>
              </a:lnTo>
              <a:lnTo>
                <a:pt x="170946" y="367535"/>
              </a:lnTo>
              <a:lnTo>
                <a:pt x="341893" y="36753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EA2DC9-B2C4-4426-8F65-0D7B68DD8B4A}">
      <dsp:nvSpPr>
        <dsp:cNvPr id="0" name=""/>
        <dsp:cNvSpPr/>
      </dsp:nvSpPr>
      <dsp:spPr>
        <a:xfrm>
          <a:off x="4739323" y="265582"/>
          <a:ext cx="341893" cy="367535"/>
        </a:xfrm>
        <a:custGeom>
          <a:avLst/>
          <a:gdLst/>
          <a:ahLst/>
          <a:cxnLst/>
          <a:rect l="0" t="0" r="0" b="0"/>
          <a:pathLst>
            <a:path>
              <a:moveTo>
                <a:pt x="0" y="367535"/>
              </a:moveTo>
              <a:lnTo>
                <a:pt x="170946" y="367535"/>
              </a:lnTo>
              <a:lnTo>
                <a:pt x="170946" y="0"/>
              </a:lnTo>
              <a:lnTo>
                <a:pt x="341893" y="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756DBA-DE15-4C3A-A233-6E63E586629F}">
      <dsp:nvSpPr>
        <dsp:cNvPr id="0" name=""/>
        <dsp:cNvSpPr/>
      </dsp:nvSpPr>
      <dsp:spPr>
        <a:xfrm>
          <a:off x="2243263" y="633117"/>
          <a:ext cx="786593" cy="3491585"/>
        </a:xfrm>
        <a:custGeom>
          <a:avLst/>
          <a:gdLst/>
          <a:ahLst/>
          <a:cxnLst/>
          <a:rect l="0" t="0" r="0" b="0"/>
          <a:pathLst>
            <a:path>
              <a:moveTo>
                <a:pt x="0" y="3491585"/>
              </a:moveTo>
              <a:lnTo>
                <a:pt x="615647" y="3491585"/>
              </a:lnTo>
              <a:lnTo>
                <a:pt x="615647" y="0"/>
              </a:lnTo>
              <a:lnTo>
                <a:pt x="786593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CDDE9D-C016-4219-A5FF-DA9E8C6D87E6}">
      <dsp:nvSpPr>
        <dsp:cNvPr id="0" name=""/>
        <dsp:cNvSpPr/>
      </dsp:nvSpPr>
      <dsp:spPr>
        <a:xfrm>
          <a:off x="533797" y="3864009"/>
          <a:ext cx="1709466" cy="5213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kern="1200" dirty="0"/>
            <a:t>代表取締役</a:t>
          </a:r>
        </a:p>
      </dsp:txBody>
      <dsp:txXfrm>
        <a:off x="533797" y="3864009"/>
        <a:ext cx="1709466" cy="521387"/>
      </dsp:txXfrm>
    </dsp:sp>
    <dsp:sp modelId="{D4B646A5-DB6C-4A45-9D19-ACF6802F7CAC}">
      <dsp:nvSpPr>
        <dsp:cNvPr id="0" name=""/>
        <dsp:cNvSpPr/>
      </dsp:nvSpPr>
      <dsp:spPr>
        <a:xfrm>
          <a:off x="3029857" y="372423"/>
          <a:ext cx="1709466" cy="5213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kern="1200" dirty="0"/>
            <a:t>営業部門</a:t>
          </a:r>
        </a:p>
      </dsp:txBody>
      <dsp:txXfrm>
        <a:off x="3029857" y="372423"/>
        <a:ext cx="1709466" cy="521387"/>
      </dsp:txXfrm>
    </dsp:sp>
    <dsp:sp modelId="{C03D72F7-733C-43DC-B749-CD91839CA91F}">
      <dsp:nvSpPr>
        <dsp:cNvPr id="0" name=""/>
        <dsp:cNvSpPr/>
      </dsp:nvSpPr>
      <dsp:spPr>
        <a:xfrm>
          <a:off x="5081216" y="4888"/>
          <a:ext cx="1709466" cy="5213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400" b="0" i="0" kern="1200" dirty="0"/>
            <a:t>営業担当</a:t>
          </a:r>
          <a:r>
            <a:rPr lang="en-US" altLang="ja-JP" sz="1400" b="0" i="0" kern="1200" dirty="0"/>
            <a:t>A</a:t>
          </a:r>
          <a:endParaRPr kumimoji="1" lang="ja-JP" altLang="en-US" sz="1400" kern="1200" dirty="0"/>
        </a:p>
      </dsp:txBody>
      <dsp:txXfrm>
        <a:off x="5081216" y="4888"/>
        <a:ext cx="1709466" cy="521387"/>
      </dsp:txXfrm>
    </dsp:sp>
    <dsp:sp modelId="{C93C8BE4-1EA4-4404-9B4D-0A62325098F2}">
      <dsp:nvSpPr>
        <dsp:cNvPr id="0" name=""/>
        <dsp:cNvSpPr/>
      </dsp:nvSpPr>
      <dsp:spPr>
        <a:xfrm>
          <a:off x="5081216" y="739959"/>
          <a:ext cx="1709466" cy="5213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400" b="0" i="0" kern="1200" dirty="0"/>
            <a:t>営業担当</a:t>
          </a:r>
          <a:r>
            <a:rPr lang="en-US" altLang="ja-JP" sz="1400" b="0" i="0" kern="1200" dirty="0"/>
            <a:t>B</a:t>
          </a:r>
          <a:endParaRPr kumimoji="1" lang="ja-JP" altLang="en-US" sz="1400" kern="1200" dirty="0"/>
        </a:p>
      </dsp:txBody>
      <dsp:txXfrm>
        <a:off x="5081216" y="739959"/>
        <a:ext cx="1709466" cy="521387"/>
      </dsp:txXfrm>
    </dsp:sp>
    <dsp:sp modelId="{F2684E29-6E4D-42EC-A35A-473C2A62D3C9}">
      <dsp:nvSpPr>
        <dsp:cNvPr id="0" name=""/>
        <dsp:cNvSpPr/>
      </dsp:nvSpPr>
      <dsp:spPr>
        <a:xfrm>
          <a:off x="3029857" y="1842564"/>
          <a:ext cx="1709466" cy="5213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kern="1200" dirty="0"/>
            <a:t>カスタマーサポート</a:t>
          </a:r>
        </a:p>
      </dsp:txBody>
      <dsp:txXfrm>
        <a:off x="3029857" y="1842564"/>
        <a:ext cx="1709466" cy="521387"/>
      </dsp:txXfrm>
    </dsp:sp>
    <dsp:sp modelId="{3A4E5DEE-5736-4BDE-B346-855DFF51523D}">
      <dsp:nvSpPr>
        <dsp:cNvPr id="0" name=""/>
        <dsp:cNvSpPr/>
      </dsp:nvSpPr>
      <dsp:spPr>
        <a:xfrm>
          <a:off x="5081216" y="1475029"/>
          <a:ext cx="1709466" cy="5213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kern="1200" dirty="0"/>
            <a:t>サポート</a:t>
          </a:r>
          <a:r>
            <a:rPr kumimoji="1" lang="en-US" altLang="ja-JP" sz="1400" kern="1200" dirty="0"/>
            <a:t>A</a:t>
          </a:r>
          <a:endParaRPr kumimoji="1" lang="ja-JP" altLang="en-US" sz="1400" kern="1200" dirty="0"/>
        </a:p>
      </dsp:txBody>
      <dsp:txXfrm>
        <a:off x="5081216" y="1475029"/>
        <a:ext cx="1709466" cy="521387"/>
      </dsp:txXfrm>
    </dsp:sp>
    <dsp:sp modelId="{CFBF1B3A-153A-4B61-B8BB-4D659FF9931C}">
      <dsp:nvSpPr>
        <dsp:cNvPr id="0" name=""/>
        <dsp:cNvSpPr/>
      </dsp:nvSpPr>
      <dsp:spPr>
        <a:xfrm>
          <a:off x="5081216" y="2210100"/>
          <a:ext cx="1709466" cy="5213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kern="1200" dirty="0"/>
            <a:t>サポート</a:t>
          </a:r>
          <a:r>
            <a:rPr kumimoji="1" lang="en-US" altLang="ja-JP" sz="1400" kern="1200" dirty="0"/>
            <a:t>B</a:t>
          </a:r>
          <a:endParaRPr kumimoji="1" lang="ja-JP" altLang="en-US" sz="1400" kern="1200" dirty="0"/>
        </a:p>
      </dsp:txBody>
      <dsp:txXfrm>
        <a:off x="5081216" y="2210100"/>
        <a:ext cx="1709466" cy="521387"/>
      </dsp:txXfrm>
    </dsp:sp>
    <dsp:sp modelId="{BEEDE25A-3FBB-4044-9FDF-56212E80D48A}">
      <dsp:nvSpPr>
        <dsp:cNvPr id="0" name=""/>
        <dsp:cNvSpPr/>
      </dsp:nvSpPr>
      <dsp:spPr>
        <a:xfrm>
          <a:off x="3029857" y="3312706"/>
          <a:ext cx="1709466" cy="5213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kern="1200" dirty="0"/>
            <a:t>広報部門</a:t>
          </a:r>
        </a:p>
      </dsp:txBody>
      <dsp:txXfrm>
        <a:off x="3029857" y="3312706"/>
        <a:ext cx="1709466" cy="521387"/>
      </dsp:txXfrm>
    </dsp:sp>
    <dsp:sp modelId="{5C7EC0B4-533E-4BFD-975D-21FEB4A7D6F2}">
      <dsp:nvSpPr>
        <dsp:cNvPr id="0" name=""/>
        <dsp:cNvSpPr/>
      </dsp:nvSpPr>
      <dsp:spPr>
        <a:xfrm>
          <a:off x="5081216" y="2945170"/>
          <a:ext cx="1709466" cy="5213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kern="1200" dirty="0"/>
            <a:t>広報担当</a:t>
          </a:r>
        </a:p>
      </dsp:txBody>
      <dsp:txXfrm>
        <a:off x="5081216" y="2945170"/>
        <a:ext cx="1709466" cy="521387"/>
      </dsp:txXfrm>
    </dsp:sp>
    <dsp:sp modelId="{37569D03-7CDF-407B-8904-3BDBBE25ACC9}">
      <dsp:nvSpPr>
        <dsp:cNvPr id="0" name=""/>
        <dsp:cNvSpPr/>
      </dsp:nvSpPr>
      <dsp:spPr>
        <a:xfrm>
          <a:off x="5081216" y="3680241"/>
          <a:ext cx="1709466" cy="5213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400" kern="1200" dirty="0"/>
            <a:t>PR</a:t>
          </a:r>
          <a:r>
            <a:rPr kumimoji="1" lang="ja-JP" altLang="en-US" sz="1400" kern="1200" dirty="0"/>
            <a:t>担当</a:t>
          </a:r>
        </a:p>
      </dsp:txBody>
      <dsp:txXfrm>
        <a:off x="5081216" y="3680241"/>
        <a:ext cx="1709466" cy="521387"/>
      </dsp:txXfrm>
    </dsp:sp>
    <dsp:sp modelId="{56426DE6-12BE-44EE-B4FB-A61EAB302855}">
      <dsp:nvSpPr>
        <dsp:cNvPr id="0" name=""/>
        <dsp:cNvSpPr/>
      </dsp:nvSpPr>
      <dsp:spPr>
        <a:xfrm>
          <a:off x="3029857" y="4782847"/>
          <a:ext cx="1709466" cy="5213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kern="1200" dirty="0"/>
            <a:t>開発部門</a:t>
          </a:r>
        </a:p>
      </dsp:txBody>
      <dsp:txXfrm>
        <a:off x="3029857" y="4782847"/>
        <a:ext cx="1709466" cy="521387"/>
      </dsp:txXfrm>
    </dsp:sp>
    <dsp:sp modelId="{E6DF5E32-4ADA-4361-8304-5A56E0FE4E4B}">
      <dsp:nvSpPr>
        <dsp:cNvPr id="0" name=""/>
        <dsp:cNvSpPr/>
      </dsp:nvSpPr>
      <dsp:spPr>
        <a:xfrm>
          <a:off x="5081216" y="4415311"/>
          <a:ext cx="1709466" cy="5213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kern="1200" dirty="0"/>
            <a:t>エンジニア</a:t>
          </a:r>
          <a:r>
            <a:rPr kumimoji="1" lang="en-US" altLang="ja-JP" sz="1400" kern="1200" dirty="0"/>
            <a:t>A</a:t>
          </a:r>
          <a:endParaRPr kumimoji="1" lang="ja-JP" altLang="en-US" sz="1400" kern="1200" dirty="0"/>
        </a:p>
      </dsp:txBody>
      <dsp:txXfrm>
        <a:off x="5081216" y="4415311"/>
        <a:ext cx="1709466" cy="521387"/>
      </dsp:txXfrm>
    </dsp:sp>
    <dsp:sp modelId="{83B79220-D29C-4036-A54D-39D0933D54C8}">
      <dsp:nvSpPr>
        <dsp:cNvPr id="0" name=""/>
        <dsp:cNvSpPr/>
      </dsp:nvSpPr>
      <dsp:spPr>
        <a:xfrm>
          <a:off x="5081216" y="5150382"/>
          <a:ext cx="1709466" cy="5213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400" b="0" i="0" kern="1200" dirty="0"/>
            <a:t>エンジニア</a:t>
          </a:r>
          <a:r>
            <a:rPr lang="en-US" altLang="ja-JP" sz="1400" b="0" i="0" kern="1200" dirty="0"/>
            <a:t>B</a:t>
          </a:r>
          <a:endParaRPr kumimoji="1" lang="ja-JP" altLang="en-US" sz="1400" kern="1200" dirty="0"/>
        </a:p>
      </dsp:txBody>
      <dsp:txXfrm>
        <a:off x="5081216" y="5150382"/>
        <a:ext cx="1709466" cy="521387"/>
      </dsp:txXfrm>
    </dsp:sp>
    <dsp:sp modelId="{16F8321D-B1AF-463F-B9B8-68A4D6968E16}">
      <dsp:nvSpPr>
        <dsp:cNvPr id="0" name=""/>
        <dsp:cNvSpPr/>
      </dsp:nvSpPr>
      <dsp:spPr>
        <a:xfrm>
          <a:off x="3029857" y="6252988"/>
          <a:ext cx="1709466" cy="5213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kern="1200" dirty="0"/>
            <a:t>人事部門</a:t>
          </a:r>
        </a:p>
      </dsp:txBody>
      <dsp:txXfrm>
        <a:off x="3029857" y="6252988"/>
        <a:ext cx="1709466" cy="521387"/>
      </dsp:txXfrm>
    </dsp:sp>
    <dsp:sp modelId="{5E78D2D3-6956-46C5-966C-EF4132C80980}">
      <dsp:nvSpPr>
        <dsp:cNvPr id="0" name=""/>
        <dsp:cNvSpPr/>
      </dsp:nvSpPr>
      <dsp:spPr>
        <a:xfrm>
          <a:off x="5081216" y="5885453"/>
          <a:ext cx="1709466" cy="5213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400" b="0" i="0" kern="1200" dirty="0"/>
            <a:t>採用担当</a:t>
          </a:r>
          <a:endParaRPr kumimoji="1" lang="ja-JP" altLang="en-US" sz="1400" kern="1200" dirty="0"/>
        </a:p>
      </dsp:txBody>
      <dsp:txXfrm>
        <a:off x="5081216" y="5885453"/>
        <a:ext cx="1709466" cy="521387"/>
      </dsp:txXfrm>
    </dsp:sp>
    <dsp:sp modelId="{96223C0B-561F-4A33-8F54-9548A60CB694}">
      <dsp:nvSpPr>
        <dsp:cNvPr id="0" name=""/>
        <dsp:cNvSpPr/>
      </dsp:nvSpPr>
      <dsp:spPr>
        <a:xfrm>
          <a:off x="5081216" y="6620523"/>
          <a:ext cx="1709466" cy="5213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400" b="0" i="0" kern="1200" dirty="0"/>
            <a:t>研修担当</a:t>
          </a:r>
          <a:endParaRPr kumimoji="1" lang="ja-JP" altLang="en-US" sz="1400" kern="1200" dirty="0"/>
        </a:p>
      </dsp:txBody>
      <dsp:txXfrm>
        <a:off x="5081216" y="6620523"/>
        <a:ext cx="1709466" cy="521387"/>
      </dsp:txXfrm>
    </dsp:sp>
    <dsp:sp modelId="{F903F026-7B2F-488C-88F4-1D54DC495511}">
      <dsp:nvSpPr>
        <dsp:cNvPr id="0" name=""/>
        <dsp:cNvSpPr/>
      </dsp:nvSpPr>
      <dsp:spPr>
        <a:xfrm>
          <a:off x="3029857" y="7355594"/>
          <a:ext cx="1709466" cy="5213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400" kern="1200" dirty="0"/>
            <a:t>財務部門</a:t>
          </a:r>
        </a:p>
      </dsp:txBody>
      <dsp:txXfrm>
        <a:off x="3029857" y="7355594"/>
        <a:ext cx="1709466" cy="521387"/>
      </dsp:txXfrm>
    </dsp:sp>
    <dsp:sp modelId="{8673371E-F5BF-4CC7-83C3-08DE49D0D83C}">
      <dsp:nvSpPr>
        <dsp:cNvPr id="0" name=""/>
        <dsp:cNvSpPr/>
      </dsp:nvSpPr>
      <dsp:spPr>
        <a:xfrm>
          <a:off x="5081216" y="7355594"/>
          <a:ext cx="1709466" cy="5213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400" b="0" i="0" kern="1200" dirty="0"/>
            <a:t>経理担当</a:t>
          </a:r>
          <a:endParaRPr kumimoji="1" lang="ja-JP" altLang="en-US" sz="1400" kern="1200" dirty="0"/>
        </a:p>
      </dsp:txBody>
      <dsp:txXfrm>
        <a:off x="5081216" y="7355594"/>
        <a:ext cx="1709466" cy="5213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5858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5494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731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8171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3495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5098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3734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2568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001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6356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9166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2346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図表 3">
            <a:extLst>
              <a:ext uri="{FF2B5EF4-FFF2-40B4-BE49-F238E27FC236}">
                <a16:creationId xmlns:a16="http://schemas.microsoft.com/office/drawing/2014/main" id="{3DA1AA8F-384D-9D75-5D67-BFA86C66D6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13386475"/>
              </p:ext>
            </p:extLst>
          </p:nvPr>
        </p:nvGraphicFramePr>
        <p:xfrm>
          <a:off x="-312313" y="1012065"/>
          <a:ext cx="7769181" cy="78818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13166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19</TotalTime>
  <Words>37</Words>
  <Application>Microsoft Office PowerPoint</Application>
  <PresentationFormat>A4 210 x 297 mm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yuya</dc:creator>
  <cp:lastModifiedBy>yuya</cp:lastModifiedBy>
  <cp:revision>9</cp:revision>
  <dcterms:created xsi:type="dcterms:W3CDTF">2023-04-11T03:31:31Z</dcterms:created>
  <dcterms:modified xsi:type="dcterms:W3CDTF">2023-04-11T04:09:30Z</dcterms:modified>
</cp:coreProperties>
</file>