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A65850-5AFF-4E0D-9EDB-9A0B1980918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266696A-57C2-4EAF-A5F9-83977C40A1D0}">
      <dgm:prSet phldrT="[テキスト]"/>
      <dgm:spPr/>
      <dgm:t>
        <a:bodyPr/>
        <a:lstStyle/>
        <a:p>
          <a:r>
            <a:rPr kumimoji="1" lang="ja-JP" altLang="en-US" dirty="0"/>
            <a:t>代表取締役</a:t>
          </a:r>
        </a:p>
      </dgm:t>
    </dgm:pt>
    <dgm:pt modelId="{03C32E02-1291-46A8-9F11-AD8C18FAC006}" type="parTrans" cxnId="{F548AA51-C793-4A5A-A9FA-39ADA63E283F}">
      <dgm:prSet/>
      <dgm:spPr/>
      <dgm:t>
        <a:bodyPr/>
        <a:lstStyle/>
        <a:p>
          <a:endParaRPr kumimoji="1" lang="ja-JP" altLang="en-US"/>
        </a:p>
      </dgm:t>
    </dgm:pt>
    <dgm:pt modelId="{3A559249-918F-4B57-BCDC-C75A53BB5A10}" type="sibTrans" cxnId="{F548AA51-C793-4A5A-A9FA-39ADA63E283F}">
      <dgm:prSet/>
      <dgm:spPr/>
      <dgm:t>
        <a:bodyPr/>
        <a:lstStyle/>
        <a:p>
          <a:endParaRPr kumimoji="1" lang="ja-JP" altLang="en-US"/>
        </a:p>
      </dgm:t>
    </dgm:pt>
    <dgm:pt modelId="{CB749760-BA0B-4690-A171-170C94EF934A}">
      <dgm:prSet phldrT="[テキスト]"/>
      <dgm:spPr/>
      <dgm:t>
        <a:bodyPr/>
        <a:lstStyle/>
        <a:p>
          <a:r>
            <a:rPr kumimoji="1" lang="ja-JP" altLang="en-US" dirty="0"/>
            <a:t>営業部門</a:t>
          </a:r>
        </a:p>
      </dgm:t>
    </dgm:pt>
    <dgm:pt modelId="{2203CF99-48E1-4600-99EB-828DF19E7184}" type="parTrans" cxnId="{88194CF8-733C-4E15-8BDB-7F86E0A820A8}">
      <dgm:prSet/>
      <dgm:spPr/>
      <dgm:t>
        <a:bodyPr/>
        <a:lstStyle/>
        <a:p>
          <a:endParaRPr kumimoji="1" lang="ja-JP" altLang="en-US"/>
        </a:p>
      </dgm:t>
    </dgm:pt>
    <dgm:pt modelId="{ECB75EB2-C2DC-47F7-AF36-02B5A023AF94}" type="sibTrans" cxnId="{88194CF8-733C-4E15-8BDB-7F86E0A820A8}">
      <dgm:prSet/>
      <dgm:spPr/>
      <dgm:t>
        <a:bodyPr/>
        <a:lstStyle/>
        <a:p>
          <a:endParaRPr kumimoji="1" lang="ja-JP" altLang="en-US"/>
        </a:p>
      </dgm:t>
    </dgm:pt>
    <dgm:pt modelId="{66D95095-CB94-498C-9157-E8F8997551B7}">
      <dgm:prSet phldrT="[テキスト]"/>
      <dgm:spPr/>
      <dgm:t>
        <a:bodyPr/>
        <a:lstStyle/>
        <a:p>
          <a:r>
            <a:rPr kumimoji="1" lang="ja-JP" altLang="en-US" dirty="0"/>
            <a:t>開発部門</a:t>
          </a:r>
        </a:p>
      </dgm:t>
    </dgm:pt>
    <dgm:pt modelId="{3FBB1A5B-D65B-4CD9-BC55-D087AF1C7BA0}" type="parTrans" cxnId="{856BAA40-E6E2-4EF7-AFB6-D095D32CC9BA}">
      <dgm:prSet/>
      <dgm:spPr/>
      <dgm:t>
        <a:bodyPr/>
        <a:lstStyle/>
        <a:p>
          <a:endParaRPr kumimoji="1" lang="ja-JP" altLang="en-US"/>
        </a:p>
      </dgm:t>
    </dgm:pt>
    <dgm:pt modelId="{969ED605-9D07-4236-A25E-4B3D7C1C72EC}" type="sibTrans" cxnId="{856BAA40-E6E2-4EF7-AFB6-D095D32CC9BA}">
      <dgm:prSet/>
      <dgm:spPr/>
      <dgm:t>
        <a:bodyPr/>
        <a:lstStyle/>
        <a:p>
          <a:endParaRPr kumimoji="1" lang="ja-JP" altLang="en-US"/>
        </a:p>
      </dgm:t>
    </dgm:pt>
    <dgm:pt modelId="{ABE16654-1A32-492B-8E09-DFD8457BE6EB}">
      <dgm:prSet phldrT="[テキスト]"/>
      <dgm:spPr/>
      <dgm:t>
        <a:bodyPr/>
        <a:lstStyle/>
        <a:p>
          <a:r>
            <a:rPr kumimoji="1" lang="ja-JP" altLang="en-US" dirty="0"/>
            <a:t>人事部門</a:t>
          </a:r>
        </a:p>
      </dgm:t>
    </dgm:pt>
    <dgm:pt modelId="{00D31309-618E-429E-BE79-4F77A8F24DE4}" type="parTrans" cxnId="{EAA4F7DC-F1EE-4AC1-A820-EFBE6C4549F6}">
      <dgm:prSet/>
      <dgm:spPr/>
      <dgm:t>
        <a:bodyPr/>
        <a:lstStyle/>
        <a:p>
          <a:endParaRPr kumimoji="1" lang="ja-JP" altLang="en-US"/>
        </a:p>
      </dgm:t>
    </dgm:pt>
    <dgm:pt modelId="{3DCDC168-E4D7-413C-9BF3-9C1D95390293}" type="sibTrans" cxnId="{EAA4F7DC-F1EE-4AC1-A820-EFBE6C4549F6}">
      <dgm:prSet/>
      <dgm:spPr/>
      <dgm:t>
        <a:bodyPr/>
        <a:lstStyle/>
        <a:p>
          <a:endParaRPr kumimoji="1" lang="ja-JP" altLang="en-US"/>
        </a:p>
      </dgm:t>
    </dgm:pt>
    <dgm:pt modelId="{0EFBBA48-78AB-4EB0-AD9A-642D1C5B8638}">
      <dgm:prSet phldrT="[テキスト]"/>
      <dgm:spPr/>
      <dgm:t>
        <a:bodyPr/>
        <a:lstStyle/>
        <a:p>
          <a:r>
            <a:rPr kumimoji="1" lang="ja-JP" altLang="en-US" dirty="0"/>
            <a:t>財務部門</a:t>
          </a:r>
        </a:p>
      </dgm:t>
    </dgm:pt>
    <dgm:pt modelId="{8B83CBBD-8755-448B-A254-7A6BD64513EF}" type="parTrans" cxnId="{92AB7624-0F03-4791-B535-26D28E5AD84E}">
      <dgm:prSet/>
      <dgm:spPr/>
      <dgm:t>
        <a:bodyPr/>
        <a:lstStyle/>
        <a:p>
          <a:endParaRPr kumimoji="1" lang="ja-JP" altLang="en-US"/>
        </a:p>
      </dgm:t>
    </dgm:pt>
    <dgm:pt modelId="{51447B3F-9791-462A-8E22-82E74DFC5275}" type="sibTrans" cxnId="{92AB7624-0F03-4791-B535-26D28E5AD84E}">
      <dgm:prSet/>
      <dgm:spPr/>
      <dgm:t>
        <a:bodyPr/>
        <a:lstStyle/>
        <a:p>
          <a:endParaRPr kumimoji="1" lang="ja-JP" altLang="en-US"/>
        </a:p>
      </dgm:t>
    </dgm:pt>
    <dgm:pt modelId="{31D2A8C0-B018-4F48-9B22-87AE9232211F}">
      <dgm:prSet phldrT="[テキスト]"/>
      <dgm:spPr/>
      <dgm:t>
        <a:bodyPr/>
        <a:lstStyle/>
        <a:p>
          <a:r>
            <a:rPr lang="ja-JP" altLang="en-US" b="0" i="0" dirty="0"/>
            <a:t>営業担当</a:t>
          </a:r>
          <a:r>
            <a:rPr lang="en-US" altLang="ja-JP" b="0" i="0" dirty="0"/>
            <a:t>B</a:t>
          </a:r>
          <a:endParaRPr kumimoji="1" lang="ja-JP" altLang="en-US" dirty="0"/>
        </a:p>
      </dgm:t>
    </dgm:pt>
    <dgm:pt modelId="{8E5F54F5-3210-4122-860C-9CF31035F9B5}" type="parTrans" cxnId="{DBDE6F04-7E88-447F-9182-AE4AA4AF6E43}">
      <dgm:prSet/>
      <dgm:spPr/>
      <dgm:t>
        <a:bodyPr/>
        <a:lstStyle/>
        <a:p>
          <a:endParaRPr kumimoji="1" lang="ja-JP" altLang="en-US"/>
        </a:p>
      </dgm:t>
    </dgm:pt>
    <dgm:pt modelId="{6C5AD19D-CB66-4A3A-B9AA-B8044BC8ABAC}" type="sibTrans" cxnId="{DBDE6F04-7E88-447F-9182-AE4AA4AF6E43}">
      <dgm:prSet/>
      <dgm:spPr/>
      <dgm:t>
        <a:bodyPr/>
        <a:lstStyle/>
        <a:p>
          <a:endParaRPr kumimoji="1" lang="ja-JP" altLang="en-US"/>
        </a:p>
      </dgm:t>
    </dgm:pt>
    <dgm:pt modelId="{28C152EE-4DCE-4B00-B17F-922EDC66445C}">
      <dgm:prSet phldrT="[テキスト]"/>
      <dgm:spPr/>
      <dgm:t>
        <a:bodyPr/>
        <a:lstStyle/>
        <a:p>
          <a:r>
            <a:rPr lang="ja-JP" altLang="en-US" b="0" i="0" dirty="0"/>
            <a:t>営業担当</a:t>
          </a:r>
          <a:r>
            <a:rPr lang="en-US" altLang="ja-JP" b="0" i="0" dirty="0"/>
            <a:t>A</a:t>
          </a:r>
          <a:endParaRPr kumimoji="1" lang="ja-JP" altLang="en-US" dirty="0"/>
        </a:p>
      </dgm:t>
    </dgm:pt>
    <dgm:pt modelId="{117BF7D8-6EDE-4222-B5D4-DE2D99C8BE8D}" type="parTrans" cxnId="{74648C3D-5EB0-431D-9F72-356B54C11384}">
      <dgm:prSet/>
      <dgm:spPr/>
      <dgm:t>
        <a:bodyPr/>
        <a:lstStyle/>
        <a:p>
          <a:endParaRPr kumimoji="1" lang="ja-JP" altLang="en-US"/>
        </a:p>
      </dgm:t>
    </dgm:pt>
    <dgm:pt modelId="{4337A4EC-CBA9-4987-B982-E13AD39067AF}" type="sibTrans" cxnId="{74648C3D-5EB0-431D-9F72-356B54C11384}">
      <dgm:prSet/>
      <dgm:spPr/>
      <dgm:t>
        <a:bodyPr/>
        <a:lstStyle/>
        <a:p>
          <a:endParaRPr kumimoji="1" lang="ja-JP" altLang="en-US"/>
        </a:p>
      </dgm:t>
    </dgm:pt>
    <dgm:pt modelId="{877DD5CA-6D80-4CAC-9109-897F458882FB}">
      <dgm:prSet phldrT="[テキスト]"/>
      <dgm:spPr/>
      <dgm:t>
        <a:bodyPr/>
        <a:lstStyle/>
        <a:p>
          <a:r>
            <a:rPr kumimoji="1" lang="ja-JP" altLang="en-US" dirty="0"/>
            <a:t>エンジニア</a:t>
          </a:r>
          <a:r>
            <a:rPr kumimoji="1" lang="en-US" altLang="ja-JP" dirty="0"/>
            <a:t>A</a:t>
          </a:r>
          <a:endParaRPr kumimoji="1" lang="ja-JP" altLang="en-US" dirty="0"/>
        </a:p>
      </dgm:t>
    </dgm:pt>
    <dgm:pt modelId="{3882042C-2528-4642-A37C-4A7CEA7CB0C3}" type="parTrans" cxnId="{A9F04DA1-C223-46CE-B756-4FB114113630}">
      <dgm:prSet/>
      <dgm:spPr/>
      <dgm:t>
        <a:bodyPr/>
        <a:lstStyle/>
        <a:p>
          <a:endParaRPr kumimoji="1" lang="ja-JP" altLang="en-US"/>
        </a:p>
      </dgm:t>
    </dgm:pt>
    <dgm:pt modelId="{1822C7EB-CA4D-43E6-8C57-824EA25EC4B0}" type="sibTrans" cxnId="{A9F04DA1-C223-46CE-B756-4FB114113630}">
      <dgm:prSet/>
      <dgm:spPr/>
      <dgm:t>
        <a:bodyPr/>
        <a:lstStyle/>
        <a:p>
          <a:endParaRPr kumimoji="1" lang="ja-JP" altLang="en-US"/>
        </a:p>
      </dgm:t>
    </dgm:pt>
    <dgm:pt modelId="{361ECD0B-8850-49C2-9484-968D24ADB1EC}">
      <dgm:prSet phldrT="[テキスト]"/>
      <dgm:spPr/>
      <dgm:t>
        <a:bodyPr/>
        <a:lstStyle/>
        <a:p>
          <a:r>
            <a:rPr lang="ja-JP" altLang="en-US" b="0" i="0" dirty="0"/>
            <a:t>エンジニア</a:t>
          </a:r>
          <a:r>
            <a:rPr lang="en-US" altLang="ja-JP" b="0" i="0" dirty="0"/>
            <a:t>B</a:t>
          </a:r>
          <a:endParaRPr kumimoji="1" lang="ja-JP" altLang="en-US" dirty="0"/>
        </a:p>
      </dgm:t>
    </dgm:pt>
    <dgm:pt modelId="{1F83DC07-037E-418E-A5BE-D1642D72058D}" type="parTrans" cxnId="{057544C5-FBFB-480B-91A2-232A12B2C959}">
      <dgm:prSet/>
      <dgm:spPr/>
      <dgm:t>
        <a:bodyPr/>
        <a:lstStyle/>
        <a:p>
          <a:endParaRPr kumimoji="1" lang="ja-JP" altLang="en-US"/>
        </a:p>
      </dgm:t>
    </dgm:pt>
    <dgm:pt modelId="{68167C74-DF77-4570-B036-1CE73EA59D89}" type="sibTrans" cxnId="{057544C5-FBFB-480B-91A2-232A12B2C959}">
      <dgm:prSet/>
      <dgm:spPr/>
      <dgm:t>
        <a:bodyPr/>
        <a:lstStyle/>
        <a:p>
          <a:endParaRPr kumimoji="1" lang="ja-JP" altLang="en-US"/>
        </a:p>
      </dgm:t>
    </dgm:pt>
    <dgm:pt modelId="{60D1366A-8EA7-416C-8DF5-D4B8EFAF4C97}">
      <dgm:prSet phldrT="[テキスト]"/>
      <dgm:spPr/>
      <dgm:t>
        <a:bodyPr/>
        <a:lstStyle/>
        <a:p>
          <a:r>
            <a:rPr lang="ja-JP" altLang="en-US" b="0" i="0" dirty="0"/>
            <a:t>採用担当</a:t>
          </a:r>
          <a:endParaRPr kumimoji="1" lang="ja-JP" altLang="en-US" dirty="0"/>
        </a:p>
      </dgm:t>
    </dgm:pt>
    <dgm:pt modelId="{FC7CFAAD-FAE3-469C-BCD1-2CB614206F4D}" type="parTrans" cxnId="{2E604CF9-1C22-4683-935F-2052C7A050EC}">
      <dgm:prSet/>
      <dgm:spPr/>
      <dgm:t>
        <a:bodyPr/>
        <a:lstStyle/>
        <a:p>
          <a:endParaRPr kumimoji="1" lang="ja-JP" altLang="en-US"/>
        </a:p>
      </dgm:t>
    </dgm:pt>
    <dgm:pt modelId="{B731E9CE-A00B-44BA-B6D6-1C5FE8572FBE}" type="sibTrans" cxnId="{2E604CF9-1C22-4683-935F-2052C7A050EC}">
      <dgm:prSet/>
      <dgm:spPr/>
      <dgm:t>
        <a:bodyPr/>
        <a:lstStyle/>
        <a:p>
          <a:endParaRPr kumimoji="1" lang="ja-JP" altLang="en-US"/>
        </a:p>
      </dgm:t>
    </dgm:pt>
    <dgm:pt modelId="{CDE1D13B-BC46-40BD-B315-DC9F75284483}">
      <dgm:prSet phldrT="[テキスト]"/>
      <dgm:spPr/>
      <dgm:t>
        <a:bodyPr/>
        <a:lstStyle/>
        <a:p>
          <a:r>
            <a:rPr lang="ja-JP" altLang="en-US" b="0" i="0" dirty="0"/>
            <a:t>研修担当</a:t>
          </a:r>
          <a:endParaRPr kumimoji="1" lang="ja-JP" altLang="en-US" dirty="0"/>
        </a:p>
      </dgm:t>
    </dgm:pt>
    <dgm:pt modelId="{FAB1D81D-C6E4-4FD2-A51F-975B725B3FA2}" type="parTrans" cxnId="{2C54A94B-6D63-45C1-B7DE-CD51BEA7495F}">
      <dgm:prSet/>
      <dgm:spPr/>
      <dgm:t>
        <a:bodyPr/>
        <a:lstStyle/>
        <a:p>
          <a:endParaRPr kumimoji="1" lang="ja-JP" altLang="en-US"/>
        </a:p>
      </dgm:t>
    </dgm:pt>
    <dgm:pt modelId="{3D8EEDA1-1A40-4F89-B0E4-A75D8EC828D8}" type="sibTrans" cxnId="{2C54A94B-6D63-45C1-B7DE-CD51BEA7495F}">
      <dgm:prSet/>
      <dgm:spPr/>
      <dgm:t>
        <a:bodyPr/>
        <a:lstStyle/>
        <a:p>
          <a:endParaRPr kumimoji="1" lang="ja-JP" altLang="en-US"/>
        </a:p>
      </dgm:t>
    </dgm:pt>
    <dgm:pt modelId="{73F70975-176B-4BC7-87EE-C165B8F59006}">
      <dgm:prSet phldrT="[テキスト]"/>
      <dgm:spPr/>
      <dgm:t>
        <a:bodyPr/>
        <a:lstStyle/>
        <a:p>
          <a:r>
            <a:rPr lang="ja-JP" altLang="en-US" b="0" i="0" dirty="0"/>
            <a:t>経理担当</a:t>
          </a:r>
          <a:endParaRPr kumimoji="1" lang="ja-JP" altLang="en-US" dirty="0"/>
        </a:p>
      </dgm:t>
    </dgm:pt>
    <dgm:pt modelId="{AEE9A1E6-8BEB-40B4-A33C-6ECDF02E3777}" type="parTrans" cxnId="{CCB53088-D58A-45EA-8B71-A928BCEBD448}">
      <dgm:prSet/>
      <dgm:spPr/>
      <dgm:t>
        <a:bodyPr/>
        <a:lstStyle/>
        <a:p>
          <a:endParaRPr kumimoji="1" lang="ja-JP" altLang="en-US"/>
        </a:p>
      </dgm:t>
    </dgm:pt>
    <dgm:pt modelId="{640D3CB4-219B-4AD1-B910-F2909E83047D}" type="sibTrans" cxnId="{CCB53088-D58A-45EA-8B71-A928BCEBD448}">
      <dgm:prSet/>
      <dgm:spPr/>
      <dgm:t>
        <a:bodyPr/>
        <a:lstStyle/>
        <a:p>
          <a:endParaRPr kumimoji="1" lang="ja-JP" altLang="en-US"/>
        </a:p>
      </dgm:t>
    </dgm:pt>
    <dgm:pt modelId="{AE98D997-99D3-41DE-B349-42A894C78869}" type="pres">
      <dgm:prSet presAssocID="{6BA65850-5AFF-4E0D-9EDB-9A0B1980918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BDE1232-5395-4D97-8ED9-D66A0B962BAB}" type="pres">
      <dgm:prSet presAssocID="{8266696A-57C2-4EAF-A5F9-83977C40A1D0}" presName="hierRoot1" presStyleCnt="0"/>
      <dgm:spPr/>
    </dgm:pt>
    <dgm:pt modelId="{312BEFA1-4F7D-4BBF-9EF4-B7E919D4B932}" type="pres">
      <dgm:prSet presAssocID="{8266696A-57C2-4EAF-A5F9-83977C40A1D0}" presName="composite" presStyleCnt="0"/>
      <dgm:spPr/>
    </dgm:pt>
    <dgm:pt modelId="{56252602-1EBA-4D02-A86D-B6C9D1F1C1EF}" type="pres">
      <dgm:prSet presAssocID="{8266696A-57C2-4EAF-A5F9-83977C40A1D0}" presName="background" presStyleLbl="node0" presStyleIdx="0" presStyleCnt="1"/>
      <dgm:spPr/>
    </dgm:pt>
    <dgm:pt modelId="{4DA3C031-BEC9-4131-A757-FE07EE74BFDB}" type="pres">
      <dgm:prSet presAssocID="{8266696A-57C2-4EAF-A5F9-83977C40A1D0}" presName="text" presStyleLbl="fgAcc0" presStyleIdx="0" presStyleCnt="1">
        <dgm:presLayoutVars>
          <dgm:chPref val="3"/>
        </dgm:presLayoutVars>
      </dgm:prSet>
      <dgm:spPr/>
    </dgm:pt>
    <dgm:pt modelId="{8B06B0D5-F779-495A-B5F2-BE966B5B1F45}" type="pres">
      <dgm:prSet presAssocID="{8266696A-57C2-4EAF-A5F9-83977C40A1D0}" presName="hierChild2" presStyleCnt="0"/>
      <dgm:spPr/>
    </dgm:pt>
    <dgm:pt modelId="{D26CFD85-7C64-456C-946E-A35DB451B92B}" type="pres">
      <dgm:prSet presAssocID="{2203CF99-48E1-4600-99EB-828DF19E7184}" presName="Name10" presStyleLbl="parChTrans1D2" presStyleIdx="0" presStyleCnt="4"/>
      <dgm:spPr/>
    </dgm:pt>
    <dgm:pt modelId="{4246B3D5-C945-4748-9533-537901D75BF1}" type="pres">
      <dgm:prSet presAssocID="{CB749760-BA0B-4690-A171-170C94EF934A}" presName="hierRoot2" presStyleCnt="0"/>
      <dgm:spPr/>
    </dgm:pt>
    <dgm:pt modelId="{FD34ADC9-52C9-4760-AC45-91422127A057}" type="pres">
      <dgm:prSet presAssocID="{CB749760-BA0B-4690-A171-170C94EF934A}" presName="composite2" presStyleCnt="0"/>
      <dgm:spPr/>
    </dgm:pt>
    <dgm:pt modelId="{2730B41F-569F-41F0-8731-E42391469182}" type="pres">
      <dgm:prSet presAssocID="{CB749760-BA0B-4690-A171-170C94EF934A}" presName="background2" presStyleLbl="node2" presStyleIdx="0" presStyleCnt="4"/>
      <dgm:spPr/>
    </dgm:pt>
    <dgm:pt modelId="{523F9FAA-1496-4F92-8CFE-4378773EB6A6}" type="pres">
      <dgm:prSet presAssocID="{CB749760-BA0B-4690-A171-170C94EF934A}" presName="text2" presStyleLbl="fgAcc2" presStyleIdx="0" presStyleCnt="4">
        <dgm:presLayoutVars>
          <dgm:chPref val="3"/>
        </dgm:presLayoutVars>
      </dgm:prSet>
      <dgm:spPr/>
    </dgm:pt>
    <dgm:pt modelId="{1BA77BAB-3C4D-4E13-928B-AA84B7021F4F}" type="pres">
      <dgm:prSet presAssocID="{CB749760-BA0B-4690-A171-170C94EF934A}" presName="hierChild3" presStyleCnt="0"/>
      <dgm:spPr/>
    </dgm:pt>
    <dgm:pt modelId="{6B6E6C78-4A80-4114-9962-2B340D3D598E}" type="pres">
      <dgm:prSet presAssocID="{117BF7D8-6EDE-4222-B5D4-DE2D99C8BE8D}" presName="Name17" presStyleLbl="parChTrans1D3" presStyleIdx="0" presStyleCnt="7"/>
      <dgm:spPr/>
    </dgm:pt>
    <dgm:pt modelId="{6A91420D-1AFD-4F6A-9A9C-87F04DE1AB9B}" type="pres">
      <dgm:prSet presAssocID="{28C152EE-4DCE-4B00-B17F-922EDC66445C}" presName="hierRoot3" presStyleCnt="0"/>
      <dgm:spPr/>
    </dgm:pt>
    <dgm:pt modelId="{045A6F22-5CFD-442E-98B3-B4747AA74583}" type="pres">
      <dgm:prSet presAssocID="{28C152EE-4DCE-4B00-B17F-922EDC66445C}" presName="composite3" presStyleCnt="0"/>
      <dgm:spPr/>
    </dgm:pt>
    <dgm:pt modelId="{5765EC69-829B-4CD9-9BCF-8B4756736FB8}" type="pres">
      <dgm:prSet presAssocID="{28C152EE-4DCE-4B00-B17F-922EDC66445C}" presName="background3" presStyleLbl="node3" presStyleIdx="0" presStyleCnt="7"/>
      <dgm:spPr/>
    </dgm:pt>
    <dgm:pt modelId="{7CF92C2D-5297-4F26-B9D0-705C2AD1A274}" type="pres">
      <dgm:prSet presAssocID="{28C152EE-4DCE-4B00-B17F-922EDC66445C}" presName="text3" presStyleLbl="fgAcc3" presStyleIdx="0" presStyleCnt="7">
        <dgm:presLayoutVars>
          <dgm:chPref val="3"/>
        </dgm:presLayoutVars>
      </dgm:prSet>
      <dgm:spPr/>
    </dgm:pt>
    <dgm:pt modelId="{1BFD93DC-291A-4D41-A2EC-CFCB31BA8E39}" type="pres">
      <dgm:prSet presAssocID="{28C152EE-4DCE-4B00-B17F-922EDC66445C}" presName="hierChild4" presStyleCnt="0"/>
      <dgm:spPr/>
    </dgm:pt>
    <dgm:pt modelId="{80D916E2-E2FB-4C57-B45D-865226F93D82}" type="pres">
      <dgm:prSet presAssocID="{8E5F54F5-3210-4122-860C-9CF31035F9B5}" presName="Name17" presStyleLbl="parChTrans1D3" presStyleIdx="1" presStyleCnt="7"/>
      <dgm:spPr/>
    </dgm:pt>
    <dgm:pt modelId="{1CEA736C-3AE4-4ACF-843E-F7C5612847C4}" type="pres">
      <dgm:prSet presAssocID="{31D2A8C0-B018-4F48-9B22-87AE9232211F}" presName="hierRoot3" presStyleCnt="0"/>
      <dgm:spPr/>
    </dgm:pt>
    <dgm:pt modelId="{8F769009-5B03-4D59-933B-F5BDB585C723}" type="pres">
      <dgm:prSet presAssocID="{31D2A8C0-B018-4F48-9B22-87AE9232211F}" presName="composite3" presStyleCnt="0"/>
      <dgm:spPr/>
    </dgm:pt>
    <dgm:pt modelId="{577B1FFF-3D9E-4AF3-9C7F-70E3F873E6DA}" type="pres">
      <dgm:prSet presAssocID="{31D2A8C0-B018-4F48-9B22-87AE9232211F}" presName="background3" presStyleLbl="node3" presStyleIdx="1" presStyleCnt="7"/>
      <dgm:spPr/>
    </dgm:pt>
    <dgm:pt modelId="{03AF3AC3-7421-45F8-9E22-4B8671152D36}" type="pres">
      <dgm:prSet presAssocID="{31D2A8C0-B018-4F48-9B22-87AE9232211F}" presName="text3" presStyleLbl="fgAcc3" presStyleIdx="1" presStyleCnt="7">
        <dgm:presLayoutVars>
          <dgm:chPref val="3"/>
        </dgm:presLayoutVars>
      </dgm:prSet>
      <dgm:spPr/>
    </dgm:pt>
    <dgm:pt modelId="{0C9B579F-5F51-4752-8964-E894A7F981A0}" type="pres">
      <dgm:prSet presAssocID="{31D2A8C0-B018-4F48-9B22-87AE9232211F}" presName="hierChild4" presStyleCnt="0"/>
      <dgm:spPr/>
    </dgm:pt>
    <dgm:pt modelId="{D2D5EDFF-3170-4DBC-B825-F3BDAFC0ED24}" type="pres">
      <dgm:prSet presAssocID="{3FBB1A5B-D65B-4CD9-BC55-D087AF1C7BA0}" presName="Name10" presStyleLbl="parChTrans1D2" presStyleIdx="1" presStyleCnt="4"/>
      <dgm:spPr/>
    </dgm:pt>
    <dgm:pt modelId="{200E980D-66F9-4D4C-9CFF-BD9855E91C18}" type="pres">
      <dgm:prSet presAssocID="{66D95095-CB94-498C-9157-E8F8997551B7}" presName="hierRoot2" presStyleCnt="0"/>
      <dgm:spPr/>
    </dgm:pt>
    <dgm:pt modelId="{541C839D-32B0-41D2-AB2C-F129AC1FD98A}" type="pres">
      <dgm:prSet presAssocID="{66D95095-CB94-498C-9157-E8F8997551B7}" presName="composite2" presStyleCnt="0"/>
      <dgm:spPr/>
    </dgm:pt>
    <dgm:pt modelId="{CB198D26-8549-44EC-8D57-D3383DDF91AA}" type="pres">
      <dgm:prSet presAssocID="{66D95095-CB94-498C-9157-E8F8997551B7}" presName="background2" presStyleLbl="node2" presStyleIdx="1" presStyleCnt="4"/>
      <dgm:spPr/>
    </dgm:pt>
    <dgm:pt modelId="{3F6A0296-DDE7-4B13-95EA-CE450C1FB610}" type="pres">
      <dgm:prSet presAssocID="{66D95095-CB94-498C-9157-E8F8997551B7}" presName="text2" presStyleLbl="fgAcc2" presStyleIdx="1" presStyleCnt="4">
        <dgm:presLayoutVars>
          <dgm:chPref val="3"/>
        </dgm:presLayoutVars>
      </dgm:prSet>
      <dgm:spPr/>
    </dgm:pt>
    <dgm:pt modelId="{91211E8B-D509-4CED-BB6C-29EF5914F38A}" type="pres">
      <dgm:prSet presAssocID="{66D95095-CB94-498C-9157-E8F8997551B7}" presName="hierChild3" presStyleCnt="0"/>
      <dgm:spPr/>
    </dgm:pt>
    <dgm:pt modelId="{1876BFAE-9D79-4B5D-AAD5-194718A97A50}" type="pres">
      <dgm:prSet presAssocID="{3882042C-2528-4642-A37C-4A7CEA7CB0C3}" presName="Name17" presStyleLbl="parChTrans1D3" presStyleIdx="2" presStyleCnt="7"/>
      <dgm:spPr/>
    </dgm:pt>
    <dgm:pt modelId="{E1BDF268-7579-4360-88F0-CAF3A6FAC537}" type="pres">
      <dgm:prSet presAssocID="{877DD5CA-6D80-4CAC-9109-897F458882FB}" presName="hierRoot3" presStyleCnt="0"/>
      <dgm:spPr/>
    </dgm:pt>
    <dgm:pt modelId="{A6CC53A7-7A41-4CA3-948B-12ED740A31CC}" type="pres">
      <dgm:prSet presAssocID="{877DD5CA-6D80-4CAC-9109-897F458882FB}" presName="composite3" presStyleCnt="0"/>
      <dgm:spPr/>
    </dgm:pt>
    <dgm:pt modelId="{FC59EB12-677E-4853-BF0C-F21F52F4C233}" type="pres">
      <dgm:prSet presAssocID="{877DD5CA-6D80-4CAC-9109-897F458882FB}" presName="background3" presStyleLbl="node3" presStyleIdx="2" presStyleCnt="7"/>
      <dgm:spPr/>
    </dgm:pt>
    <dgm:pt modelId="{FE22C558-7BBA-4BE3-9191-03D21161680B}" type="pres">
      <dgm:prSet presAssocID="{877DD5CA-6D80-4CAC-9109-897F458882FB}" presName="text3" presStyleLbl="fgAcc3" presStyleIdx="2" presStyleCnt="7">
        <dgm:presLayoutVars>
          <dgm:chPref val="3"/>
        </dgm:presLayoutVars>
      </dgm:prSet>
      <dgm:spPr/>
    </dgm:pt>
    <dgm:pt modelId="{898BE454-5690-4AAE-AE63-9166F8FD1013}" type="pres">
      <dgm:prSet presAssocID="{877DD5CA-6D80-4CAC-9109-897F458882FB}" presName="hierChild4" presStyleCnt="0"/>
      <dgm:spPr/>
    </dgm:pt>
    <dgm:pt modelId="{D4A9474B-CD5A-447C-9270-B3E30BC10F03}" type="pres">
      <dgm:prSet presAssocID="{1F83DC07-037E-418E-A5BE-D1642D72058D}" presName="Name17" presStyleLbl="parChTrans1D3" presStyleIdx="3" presStyleCnt="7"/>
      <dgm:spPr/>
    </dgm:pt>
    <dgm:pt modelId="{EBD710C7-05E8-4DC7-B7A1-61BB990F8C17}" type="pres">
      <dgm:prSet presAssocID="{361ECD0B-8850-49C2-9484-968D24ADB1EC}" presName="hierRoot3" presStyleCnt="0"/>
      <dgm:spPr/>
    </dgm:pt>
    <dgm:pt modelId="{15D2816C-6B59-430B-A125-D989D6579E95}" type="pres">
      <dgm:prSet presAssocID="{361ECD0B-8850-49C2-9484-968D24ADB1EC}" presName="composite3" presStyleCnt="0"/>
      <dgm:spPr/>
    </dgm:pt>
    <dgm:pt modelId="{1B8F1D88-A4A0-4547-B3B1-0D8A3F858DB8}" type="pres">
      <dgm:prSet presAssocID="{361ECD0B-8850-49C2-9484-968D24ADB1EC}" presName="background3" presStyleLbl="node3" presStyleIdx="3" presStyleCnt="7"/>
      <dgm:spPr/>
    </dgm:pt>
    <dgm:pt modelId="{7D3F0280-30A8-4123-A3EA-FA5FF952C2EE}" type="pres">
      <dgm:prSet presAssocID="{361ECD0B-8850-49C2-9484-968D24ADB1EC}" presName="text3" presStyleLbl="fgAcc3" presStyleIdx="3" presStyleCnt="7">
        <dgm:presLayoutVars>
          <dgm:chPref val="3"/>
        </dgm:presLayoutVars>
      </dgm:prSet>
      <dgm:spPr/>
    </dgm:pt>
    <dgm:pt modelId="{0C40C1E5-5912-4B2F-9F25-72D51CCCE942}" type="pres">
      <dgm:prSet presAssocID="{361ECD0B-8850-49C2-9484-968D24ADB1EC}" presName="hierChild4" presStyleCnt="0"/>
      <dgm:spPr/>
    </dgm:pt>
    <dgm:pt modelId="{56BC10C0-B2EC-4002-887F-FFB6798005AD}" type="pres">
      <dgm:prSet presAssocID="{00D31309-618E-429E-BE79-4F77A8F24DE4}" presName="Name10" presStyleLbl="parChTrans1D2" presStyleIdx="2" presStyleCnt="4"/>
      <dgm:spPr/>
    </dgm:pt>
    <dgm:pt modelId="{7EDC6D9A-12C1-41FC-B7C7-84DEF66DBDC9}" type="pres">
      <dgm:prSet presAssocID="{ABE16654-1A32-492B-8E09-DFD8457BE6EB}" presName="hierRoot2" presStyleCnt="0"/>
      <dgm:spPr/>
    </dgm:pt>
    <dgm:pt modelId="{E40CA3A3-7162-4F96-8659-D20D53DE250B}" type="pres">
      <dgm:prSet presAssocID="{ABE16654-1A32-492B-8E09-DFD8457BE6EB}" presName="composite2" presStyleCnt="0"/>
      <dgm:spPr/>
    </dgm:pt>
    <dgm:pt modelId="{F4B41DA9-0110-47FD-A86E-5602C3E8A89E}" type="pres">
      <dgm:prSet presAssocID="{ABE16654-1A32-492B-8E09-DFD8457BE6EB}" presName="background2" presStyleLbl="node2" presStyleIdx="2" presStyleCnt="4"/>
      <dgm:spPr/>
    </dgm:pt>
    <dgm:pt modelId="{B0596182-D5F9-4884-8596-E4F020597433}" type="pres">
      <dgm:prSet presAssocID="{ABE16654-1A32-492B-8E09-DFD8457BE6EB}" presName="text2" presStyleLbl="fgAcc2" presStyleIdx="2" presStyleCnt="4">
        <dgm:presLayoutVars>
          <dgm:chPref val="3"/>
        </dgm:presLayoutVars>
      </dgm:prSet>
      <dgm:spPr/>
    </dgm:pt>
    <dgm:pt modelId="{7D011AF4-BD65-44A9-910A-81885F2D6C1A}" type="pres">
      <dgm:prSet presAssocID="{ABE16654-1A32-492B-8E09-DFD8457BE6EB}" presName="hierChild3" presStyleCnt="0"/>
      <dgm:spPr/>
    </dgm:pt>
    <dgm:pt modelId="{AD238DA5-972A-459C-91D4-13BD8850F332}" type="pres">
      <dgm:prSet presAssocID="{FC7CFAAD-FAE3-469C-BCD1-2CB614206F4D}" presName="Name17" presStyleLbl="parChTrans1D3" presStyleIdx="4" presStyleCnt="7"/>
      <dgm:spPr/>
    </dgm:pt>
    <dgm:pt modelId="{8A112139-68C0-4015-AC6A-9822E0E14BF0}" type="pres">
      <dgm:prSet presAssocID="{60D1366A-8EA7-416C-8DF5-D4B8EFAF4C97}" presName="hierRoot3" presStyleCnt="0"/>
      <dgm:spPr/>
    </dgm:pt>
    <dgm:pt modelId="{F2E93AD7-515C-4560-8D02-4567AB8C18C1}" type="pres">
      <dgm:prSet presAssocID="{60D1366A-8EA7-416C-8DF5-D4B8EFAF4C97}" presName="composite3" presStyleCnt="0"/>
      <dgm:spPr/>
    </dgm:pt>
    <dgm:pt modelId="{FDAE3984-808D-4864-954C-C54205AC3180}" type="pres">
      <dgm:prSet presAssocID="{60D1366A-8EA7-416C-8DF5-D4B8EFAF4C97}" presName="background3" presStyleLbl="node3" presStyleIdx="4" presStyleCnt="7"/>
      <dgm:spPr/>
    </dgm:pt>
    <dgm:pt modelId="{79EE9155-F47A-4D85-BFE5-F0D259342D1E}" type="pres">
      <dgm:prSet presAssocID="{60D1366A-8EA7-416C-8DF5-D4B8EFAF4C97}" presName="text3" presStyleLbl="fgAcc3" presStyleIdx="4" presStyleCnt="7">
        <dgm:presLayoutVars>
          <dgm:chPref val="3"/>
        </dgm:presLayoutVars>
      </dgm:prSet>
      <dgm:spPr/>
    </dgm:pt>
    <dgm:pt modelId="{0391BAE4-E798-44F4-A42A-CADCFE173FBA}" type="pres">
      <dgm:prSet presAssocID="{60D1366A-8EA7-416C-8DF5-D4B8EFAF4C97}" presName="hierChild4" presStyleCnt="0"/>
      <dgm:spPr/>
    </dgm:pt>
    <dgm:pt modelId="{81D2B410-23E4-4FBE-9522-8EB519B79F1E}" type="pres">
      <dgm:prSet presAssocID="{FAB1D81D-C6E4-4FD2-A51F-975B725B3FA2}" presName="Name17" presStyleLbl="parChTrans1D3" presStyleIdx="5" presStyleCnt="7"/>
      <dgm:spPr/>
    </dgm:pt>
    <dgm:pt modelId="{9DC88B2C-2FF0-44A0-AFF7-DCA6033E472F}" type="pres">
      <dgm:prSet presAssocID="{CDE1D13B-BC46-40BD-B315-DC9F75284483}" presName="hierRoot3" presStyleCnt="0"/>
      <dgm:spPr/>
    </dgm:pt>
    <dgm:pt modelId="{C4AD5FF9-3216-4B10-A49C-B74701EA69D9}" type="pres">
      <dgm:prSet presAssocID="{CDE1D13B-BC46-40BD-B315-DC9F75284483}" presName="composite3" presStyleCnt="0"/>
      <dgm:spPr/>
    </dgm:pt>
    <dgm:pt modelId="{A9815C88-307E-4B41-AABC-BD2CE2DC560A}" type="pres">
      <dgm:prSet presAssocID="{CDE1D13B-BC46-40BD-B315-DC9F75284483}" presName="background3" presStyleLbl="node3" presStyleIdx="5" presStyleCnt="7"/>
      <dgm:spPr/>
    </dgm:pt>
    <dgm:pt modelId="{DF69D72C-6185-4334-BE1B-D2BD114E9DF9}" type="pres">
      <dgm:prSet presAssocID="{CDE1D13B-BC46-40BD-B315-DC9F75284483}" presName="text3" presStyleLbl="fgAcc3" presStyleIdx="5" presStyleCnt="7">
        <dgm:presLayoutVars>
          <dgm:chPref val="3"/>
        </dgm:presLayoutVars>
      </dgm:prSet>
      <dgm:spPr/>
    </dgm:pt>
    <dgm:pt modelId="{B03C1B84-838D-4CB5-91A2-84242AB91858}" type="pres">
      <dgm:prSet presAssocID="{CDE1D13B-BC46-40BD-B315-DC9F75284483}" presName="hierChild4" presStyleCnt="0"/>
      <dgm:spPr/>
    </dgm:pt>
    <dgm:pt modelId="{7DB7E064-77AB-4A7E-B83F-9D84B3838F62}" type="pres">
      <dgm:prSet presAssocID="{8B83CBBD-8755-448B-A254-7A6BD64513EF}" presName="Name10" presStyleLbl="parChTrans1D2" presStyleIdx="3" presStyleCnt="4"/>
      <dgm:spPr/>
    </dgm:pt>
    <dgm:pt modelId="{7200DAFE-053D-4812-97EB-94AC23615AAE}" type="pres">
      <dgm:prSet presAssocID="{0EFBBA48-78AB-4EB0-AD9A-642D1C5B8638}" presName="hierRoot2" presStyleCnt="0"/>
      <dgm:spPr/>
    </dgm:pt>
    <dgm:pt modelId="{7000CC24-D59A-42EC-8494-43AFAC92D531}" type="pres">
      <dgm:prSet presAssocID="{0EFBBA48-78AB-4EB0-AD9A-642D1C5B8638}" presName="composite2" presStyleCnt="0"/>
      <dgm:spPr/>
    </dgm:pt>
    <dgm:pt modelId="{F5950C3A-2287-4724-9C9B-72B02E19320D}" type="pres">
      <dgm:prSet presAssocID="{0EFBBA48-78AB-4EB0-AD9A-642D1C5B8638}" presName="background2" presStyleLbl="node2" presStyleIdx="3" presStyleCnt="4"/>
      <dgm:spPr/>
    </dgm:pt>
    <dgm:pt modelId="{E8537BCB-56F3-4DE0-8ED4-38E83CF4460C}" type="pres">
      <dgm:prSet presAssocID="{0EFBBA48-78AB-4EB0-AD9A-642D1C5B8638}" presName="text2" presStyleLbl="fgAcc2" presStyleIdx="3" presStyleCnt="4">
        <dgm:presLayoutVars>
          <dgm:chPref val="3"/>
        </dgm:presLayoutVars>
      </dgm:prSet>
      <dgm:spPr/>
    </dgm:pt>
    <dgm:pt modelId="{9E641430-187C-4898-A156-22416742F525}" type="pres">
      <dgm:prSet presAssocID="{0EFBBA48-78AB-4EB0-AD9A-642D1C5B8638}" presName="hierChild3" presStyleCnt="0"/>
      <dgm:spPr/>
    </dgm:pt>
    <dgm:pt modelId="{59BB0A08-4BC4-4242-A213-3A9F8A822809}" type="pres">
      <dgm:prSet presAssocID="{AEE9A1E6-8BEB-40B4-A33C-6ECDF02E3777}" presName="Name17" presStyleLbl="parChTrans1D3" presStyleIdx="6" presStyleCnt="7"/>
      <dgm:spPr/>
    </dgm:pt>
    <dgm:pt modelId="{4BCB20F2-DA86-4F86-BA52-38248B1B07B4}" type="pres">
      <dgm:prSet presAssocID="{73F70975-176B-4BC7-87EE-C165B8F59006}" presName="hierRoot3" presStyleCnt="0"/>
      <dgm:spPr/>
    </dgm:pt>
    <dgm:pt modelId="{FBB80369-00E0-49BC-9209-FE6A799E04F1}" type="pres">
      <dgm:prSet presAssocID="{73F70975-176B-4BC7-87EE-C165B8F59006}" presName="composite3" presStyleCnt="0"/>
      <dgm:spPr/>
    </dgm:pt>
    <dgm:pt modelId="{676043AD-8076-4EFA-84CF-136807DDCEF0}" type="pres">
      <dgm:prSet presAssocID="{73F70975-176B-4BC7-87EE-C165B8F59006}" presName="background3" presStyleLbl="node3" presStyleIdx="6" presStyleCnt="7"/>
      <dgm:spPr/>
    </dgm:pt>
    <dgm:pt modelId="{8E50EABD-6738-4232-BBB7-F8E6C0985802}" type="pres">
      <dgm:prSet presAssocID="{73F70975-176B-4BC7-87EE-C165B8F59006}" presName="text3" presStyleLbl="fgAcc3" presStyleIdx="6" presStyleCnt="7">
        <dgm:presLayoutVars>
          <dgm:chPref val="3"/>
        </dgm:presLayoutVars>
      </dgm:prSet>
      <dgm:spPr/>
    </dgm:pt>
    <dgm:pt modelId="{09802396-DA2D-4F7B-8022-4B78B825685F}" type="pres">
      <dgm:prSet presAssocID="{73F70975-176B-4BC7-87EE-C165B8F59006}" presName="hierChild4" presStyleCnt="0"/>
      <dgm:spPr/>
    </dgm:pt>
  </dgm:ptLst>
  <dgm:cxnLst>
    <dgm:cxn modelId="{DBDE6F04-7E88-447F-9182-AE4AA4AF6E43}" srcId="{CB749760-BA0B-4690-A171-170C94EF934A}" destId="{31D2A8C0-B018-4F48-9B22-87AE9232211F}" srcOrd="1" destOrd="0" parTransId="{8E5F54F5-3210-4122-860C-9CF31035F9B5}" sibTransId="{6C5AD19D-CB66-4A3A-B9AA-B8044BC8ABAC}"/>
    <dgm:cxn modelId="{13A74406-029A-4E11-AC73-FBC9A10C22E2}" type="presOf" srcId="{2203CF99-48E1-4600-99EB-828DF19E7184}" destId="{D26CFD85-7C64-456C-946E-A35DB451B92B}" srcOrd="0" destOrd="0" presId="urn:microsoft.com/office/officeart/2005/8/layout/hierarchy1"/>
    <dgm:cxn modelId="{2FB2520C-5AFF-46E1-B168-534BE720133C}" type="presOf" srcId="{AEE9A1E6-8BEB-40B4-A33C-6ECDF02E3777}" destId="{59BB0A08-4BC4-4242-A213-3A9F8A822809}" srcOrd="0" destOrd="0" presId="urn:microsoft.com/office/officeart/2005/8/layout/hierarchy1"/>
    <dgm:cxn modelId="{DE2D6F15-CF9D-409A-A9E7-9076AB6D112C}" type="presOf" srcId="{361ECD0B-8850-49C2-9484-968D24ADB1EC}" destId="{7D3F0280-30A8-4123-A3EA-FA5FF952C2EE}" srcOrd="0" destOrd="0" presId="urn:microsoft.com/office/officeart/2005/8/layout/hierarchy1"/>
    <dgm:cxn modelId="{92AB7624-0F03-4791-B535-26D28E5AD84E}" srcId="{8266696A-57C2-4EAF-A5F9-83977C40A1D0}" destId="{0EFBBA48-78AB-4EB0-AD9A-642D1C5B8638}" srcOrd="3" destOrd="0" parTransId="{8B83CBBD-8755-448B-A254-7A6BD64513EF}" sibTransId="{51447B3F-9791-462A-8E22-82E74DFC5275}"/>
    <dgm:cxn modelId="{5943263A-1DA8-423F-977D-7D52D1343777}" type="presOf" srcId="{CDE1D13B-BC46-40BD-B315-DC9F75284483}" destId="{DF69D72C-6185-4334-BE1B-D2BD114E9DF9}" srcOrd="0" destOrd="0" presId="urn:microsoft.com/office/officeart/2005/8/layout/hierarchy1"/>
    <dgm:cxn modelId="{74648C3D-5EB0-431D-9F72-356B54C11384}" srcId="{CB749760-BA0B-4690-A171-170C94EF934A}" destId="{28C152EE-4DCE-4B00-B17F-922EDC66445C}" srcOrd="0" destOrd="0" parTransId="{117BF7D8-6EDE-4222-B5D4-DE2D99C8BE8D}" sibTransId="{4337A4EC-CBA9-4987-B982-E13AD39067AF}"/>
    <dgm:cxn modelId="{1200643F-8876-4C49-9895-C44B0B33CDBB}" type="presOf" srcId="{00D31309-618E-429E-BE79-4F77A8F24DE4}" destId="{56BC10C0-B2EC-4002-887F-FFB6798005AD}" srcOrd="0" destOrd="0" presId="urn:microsoft.com/office/officeart/2005/8/layout/hierarchy1"/>
    <dgm:cxn modelId="{856BAA40-E6E2-4EF7-AFB6-D095D32CC9BA}" srcId="{8266696A-57C2-4EAF-A5F9-83977C40A1D0}" destId="{66D95095-CB94-498C-9157-E8F8997551B7}" srcOrd="1" destOrd="0" parTransId="{3FBB1A5B-D65B-4CD9-BC55-D087AF1C7BA0}" sibTransId="{969ED605-9D07-4236-A25E-4B3D7C1C72EC}"/>
    <dgm:cxn modelId="{88679960-527D-48F4-9F42-BD0493A798CA}" type="presOf" srcId="{73F70975-176B-4BC7-87EE-C165B8F59006}" destId="{8E50EABD-6738-4232-BBB7-F8E6C0985802}" srcOrd="0" destOrd="0" presId="urn:microsoft.com/office/officeart/2005/8/layout/hierarchy1"/>
    <dgm:cxn modelId="{17B9E142-B3F2-4BA8-9055-45B1A6CA30A9}" type="presOf" srcId="{CB749760-BA0B-4690-A171-170C94EF934A}" destId="{523F9FAA-1496-4F92-8CFE-4378773EB6A6}" srcOrd="0" destOrd="0" presId="urn:microsoft.com/office/officeart/2005/8/layout/hierarchy1"/>
    <dgm:cxn modelId="{9F1D1043-C7B4-43CE-8991-4DE5DDB62D3B}" type="presOf" srcId="{8B83CBBD-8755-448B-A254-7A6BD64513EF}" destId="{7DB7E064-77AB-4A7E-B83F-9D84B3838F62}" srcOrd="0" destOrd="0" presId="urn:microsoft.com/office/officeart/2005/8/layout/hierarchy1"/>
    <dgm:cxn modelId="{2A1D5F65-DE14-4942-8A79-854A3989E8D4}" type="presOf" srcId="{66D95095-CB94-498C-9157-E8F8997551B7}" destId="{3F6A0296-DDE7-4B13-95EA-CE450C1FB610}" srcOrd="0" destOrd="0" presId="urn:microsoft.com/office/officeart/2005/8/layout/hierarchy1"/>
    <dgm:cxn modelId="{38B2A445-EE8E-48C2-B026-9BE1C1C04A90}" type="presOf" srcId="{3FBB1A5B-D65B-4CD9-BC55-D087AF1C7BA0}" destId="{D2D5EDFF-3170-4DBC-B825-F3BDAFC0ED24}" srcOrd="0" destOrd="0" presId="urn:microsoft.com/office/officeart/2005/8/layout/hierarchy1"/>
    <dgm:cxn modelId="{CEA91549-F477-4AA1-B900-D02528D29A08}" type="presOf" srcId="{117BF7D8-6EDE-4222-B5D4-DE2D99C8BE8D}" destId="{6B6E6C78-4A80-4114-9962-2B340D3D598E}" srcOrd="0" destOrd="0" presId="urn:microsoft.com/office/officeart/2005/8/layout/hierarchy1"/>
    <dgm:cxn modelId="{D6DCFC4A-4D82-4F35-937F-7E8E4CF43597}" type="presOf" srcId="{FAB1D81D-C6E4-4FD2-A51F-975B725B3FA2}" destId="{81D2B410-23E4-4FBE-9522-8EB519B79F1E}" srcOrd="0" destOrd="0" presId="urn:microsoft.com/office/officeart/2005/8/layout/hierarchy1"/>
    <dgm:cxn modelId="{2C54A94B-6D63-45C1-B7DE-CD51BEA7495F}" srcId="{ABE16654-1A32-492B-8E09-DFD8457BE6EB}" destId="{CDE1D13B-BC46-40BD-B315-DC9F75284483}" srcOrd="1" destOrd="0" parTransId="{FAB1D81D-C6E4-4FD2-A51F-975B725B3FA2}" sibTransId="{3D8EEDA1-1A40-4F89-B0E4-A75D8EC828D8}"/>
    <dgm:cxn modelId="{F548AA51-C793-4A5A-A9FA-39ADA63E283F}" srcId="{6BA65850-5AFF-4E0D-9EDB-9A0B1980918F}" destId="{8266696A-57C2-4EAF-A5F9-83977C40A1D0}" srcOrd="0" destOrd="0" parTransId="{03C32E02-1291-46A8-9F11-AD8C18FAC006}" sibTransId="{3A559249-918F-4B57-BCDC-C75A53BB5A10}"/>
    <dgm:cxn modelId="{F4D8A458-B3DF-4B81-858F-FEC29303B9AC}" type="presOf" srcId="{877DD5CA-6D80-4CAC-9109-897F458882FB}" destId="{FE22C558-7BBA-4BE3-9191-03D21161680B}" srcOrd="0" destOrd="0" presId="urn:microsoft.com/office/officeart/2005/8/layout/hierarchy1"/>
    <dgm:cxn modelId="{BEBA4859-0CBC-44E9-B7B1-535587132953}" type="presOf" srcId="{8E5F54F5-3210-4122-860C-9CF31035F9B5}" destId="{80D916E2-E2FB-4C57-B45D-865226F93D82}" srcOrd="0" destOrd="0" presId="urn:microsoft.com/office/officeart/2005/8/layout/hierarchy1"/>
    <dgm:cxn modelId="{CCB53088-D58A-45EA-8B71-A928BCEBD448}" srcId="{0EFBBA48-78AB-4EB0-AD9A-642D1C5B8638}" destId="{73F70975-176B-4BC7-87EE-C165B8F59006}" srcOrd="0" destOrd="0" parTransId="{AEE9A1E6-8BEB-40B4-A33C-6ECDF02E3777}" sibTransId="{640D3CB4-219B-4AD1-B910-F2909E83047D}"/>
    <dgm:cxn modelId="{791C9395-050A-491E-94F8-7EA373764716}" type="presOf" srcId="{0EFBBA48-78AB-4EB0-AD9A-642D1C5B8638}" destId="{E8537BCB-56F3-4DE0-8ED4-38E83CF4460C}" srcOrd="0" destOrd="0" presId="urn:microsoft.com/office/officeart/2005/8/layout/hierarchy1"/>
    <dgm:cxn modelId="{4BF81296-76B4-494D-A0E0-7E89D9D88DE1}" type="presOf" srcId="{6BA65850-5AFF-4E0D-9EDB-9A0B1980918F}" destId="{AE98D997-99D3-41DE-B349-42A894C78869}" srcOrd="0" destOrd="0" presId="urn:microsoft.com/office/officeart/2005/8/layout/hierarchy1"/>
    <dgm:cxn modelId="{A9F04DA1-C223-46CE-B756-4FB114113630}" srcId="{66D95095-CB94-498C-9157-E8F8997551B7}" destId="{877DD5CA-6D80-4CAC-9109-897F458882FB}" srcOrd="0" destOrd="0" parTransId="{3882042C-2528-4642-A37C-4A7CEA7CB0C3}" sibTransId="{1822C7EB-CA4D-43E6-8C57-824EA25EC4B0}"/>
    <dgm:cxn modelId="{A9A22DA4-6150-4BFB-8CAD-C9D0AE79301E}" type="presOf" srcId="{31D2A8C0-B018-4F48-9B22-87AE9232211F}" destId="{03AF3AC3-7421-45F8-9E22-4B8671152D36}" srcOrd="0" destOrd="0" presId="urn:microsoft.com/office/officeart/2005/8/layout/hierarchy1"/>
    <dgm:cxn modelId="{AC95ADAE-B065-4CD9-A64D-2862A0BA4B34}" type="presOf" srcId="{3882042C-2528-4642-A37C-4A7CEA7CB0C3}" destId="{1876BFAE-9D79-4B5D-AAD5-194718A97A50}" srcOrd="0" destOrd="0" presId="urn:microsoft.com/office/officeart/2005/8/layout/hierarchy1"/>
    <dgm:cxn modelId="{9D543AB0-7D3C-4A6E-A399-0DD7F6184E51}" type="presOf" srcId="{28C152EE-4DCE-4B00-B17F-922EDC66445C}" destId="{7CF92C2D-5297-4F26-B9D0-705C2AD1A274}" srcOrd="0" destOrd="0" presId="urn:microsoft.com/office/officeart/2005/8/layout/hierarchy1"/>
    <dgm:cxn modelId="{DCC69ABA-3765-4634-A316-6579C7E75E52}" type="presOf" srcId="{1F83DC07-037E-418E-A5BE-D1642D72058D}" destId="{D4A9474B-CD5A-447C-9270-B3E30BC10F03}" srcOrd="0" destOrd="0" presId="urn:microsoft.com/office/officeart/2005/8/layout/hierarchy1"/>
    <dgm:cxn modelId="{CC8023BE-247B-4394-8775-EFDA8FCFC04C}" type="presOf" srcId="{60D1366A-8EA7-416C-8DF5-D4B8EFAF4C97}" destId="{79EE9155-F47A-4D85-BFE5-F0D259342D1E}" srcOrd="0" destOrd="0" presId="urn:microsoft.com/office/officeart/2005/8/layout/hierarchy1"/>
    <dgm:cxn modelId="{057544C5-FBFB-480B-91A2-232A12B2C959}" srcId="{66D95095-CB94-498C-9157-E8F8997551B7}" destId="{361ECD0B-8850-49C2-9484-968D24ADB1EC}" srcOrd="1" destOrd="0" parTransId="{1F83DC07-037E-418E-A5BE-D1642D72058D}" sibTransId="{68167C74-DF77-4570-B036-1CE73EA59D89}"/>
    <dgm:cxn modelId="{791D2CD1-06CD-4C31-B248-E78A4EFEEE01}" type="presOf" srcId="{ABE16654-1A32-492B-8E09-DFD8457BE6EB}" destId="{B0596182-D5F9-4884-8596-E4F020597433}" srcOrd="0" destOrd="0" presId="urn:microsoft.com/office/officeart/2005/8/layout/hierarchy1"/>
    <dgm:cxn modelId="{EAA4F7DC-F1EE-4AC1-A820-EFBE6C4549F6}" srcId="{8266696A-57C2-4EAF-A5F9-83977C40A1D0}" destId="{ABE16654-1A32-492B-8E09-DFD8457BE6EB}" srcOrd="2" destOrd="0" parTransId="{00D31309-618E-429E-BE79-4F77A8F24DE4}" sibTransId="{3DCDC168-E4D7-413C-9BF3-9C1D95390293}"/>
    <dgm:cxn modelId="{0EEA57DF-3565-4619-9B01-27ADD87E3BD7}" type="presOf" srcId="{8266696A-57C2-4EAF-A5F9-83977C40A1D0}" destId="{4DA3C031-BEC9-4131-A757-FE07EE74BFDB}" srcOrd="0" destOrd="0" presId="urn:microsoft.com/office/officeart/2005/8/layout/hierarchy1"/>
    <dgm:cxn modelId="{2533DADF-15C7-427C-8DA2-AEC3736A12F2}" type="presOf" srcId="{FC7CFAAD-FAE3-469C-BCD1-2CB614206F4D}" destId="{AD238DA5-972A-459C-91D4-13BD8850F332}" srcOrd="0" destOrd="0" presId="urn:microsoft.com/office/officeart/2005/8/layout/hierarchy1"/>
    <dgm:cxn modelId="{88194CF8-733C-4E15-8BDB-7F86E0A820A8}" srcId="{8266696A-57C2-4EAF-A5F9-83977C40A1D0}" destId="{CB749760-BA0B-4690-A171-170C94EF934A}" srcOrd="0" destOrd="0" parTransId="{2203CF99-48E1-4600-99EB-828DF19E7184}" sibTransId="{ECB75EB2-C2DC-47F7-AF36-02B5A023AF94}"/>
    <dgm:cxn modelId="{2E604CF9-1C22-4683-935F-2052C7A050EC}" srcId="{ABE16654-1A32-492B-8E09-DFD8457BE6EB}" destId="{60D1366A-8EA7-416C-8DF5-D4B8EFAF4C97}" srcOrd="0" destOrd="0" parTransId="{FC7CFAAD-FAE3-469C-BCD1-2CB614206F4D}" sibTransId="{B731E9CE-A00B-44BA-B6D6-1C5FE8572FBE}"/>
    <dgm:cxn modelId="{FA94634B-B80A-41E1-97D7-B56B06898BF6}" type="presParOf" srcId="{AE98D997-99D3-41DE-B349-42A894C78869}" destId="{7BDE1232-5395-4D97-8ED9-D66A0B962BAB}" srcOrd="0" destOrd="0" presId="urn:microsoft.com/office/officeart/2005/8/layout/hierarchy1"/>
    <dgm:cxn modelId="{B2BBFB66-EAC1-4823-9631-1CE940441A02}" type="presParOf" srcId="{7BDE1232-5395-4D97-8ED9-D66A0B962BAB}" destId="{312BEFA1-4F7D-4BBF-9EF4-B7E919D4B932}" srcOrd="0" destOrd="0" presId="urn:microsoft.com/office/officeart/2005/8/layout/hierarchy1"/>
    <dgm:cxn modelId="{F16D7132-9781-4014-80EB-4793BA5C3A55}" type="presParOf" srcId="{312BEFA1-4F7D-4BBF-9EF4-B7E919D4B932}" destId="{56252602-1EBA-4D02-A86D-B6C9D1F1C1EF}" srcOrd="0" destOrd="0" presId="urn:microsoft.com/office/officeart/2005/8/layout/hierarchy1"/>
    <dgm:cxn modelId="{09DC09F6-2D46-4C77-AF68-1D16AC2257F3}" type="presParOf" srcId="{312BEFA1-4F7D-4BBF-9EF4-B7E919D4B932}" destId="{4DA3C031-BEC9-4131-A757-FE07EE74BFDB}" srcOrd="1" destOrd="0" presId="urn:microsoft.com/office/officeart/2005/8/layout/hierarchy1"/>
    <dgm:cxn modelId="{A6FE513A-258B-4589-B56D-5270C206205A}" type="presParOf" srcId="{7BDE1232-5395-4D97-8ED9-D66A0B962BAB}" destId="{8B06B0D5-F779-495A-B5F2-BE966B5B1F45}" srcOrd="1" destOrd="0" presId="urn:microsoft.com/office/officeart/2005/8/layout/hierarchy1"/>
    <dgm:cxn modelId="{F5F73FAE-9F09-41B0-A9A7-3AA40BC6BF7A}" type="presParOf" srcId="{8B06B0D5-F779-495A-B5F2-BE966B5B1F45}" destId="{D26CFD85-7C64-456C-946E-A35DB451B92B}" srcOrd="0" destOrd="0" presId="urn:microsoft.com/office/officeart/2005/8/layout/hierarchy1"/>
    <dgm:cxn modelId="{7FA0FFEB-EC0B-4875-A94A-532AC2CC2940}" type="presParOf" srcId="{8B06B0D5-F779-495A-B5F2-BE966B5B1F45}" destId="{4246B3D5-C945-4748-9533-537901D75BF1}" srcOrd="1" destOrd="0" presId="urn:microsoft.com/office/officeart/2005/8/layout/hierarchy1"/>
    <dgm:cxn modelId="{6F6BEECC-D5EC-438A-BCF8-000B0827F995}" type="presParOf" srcId="{4246B3D5-C945-4748-9533-537901D75BF1}" destId="{FD34ADC9-52C9-4760-AC45-91422127A057}" srcOrd="0" destOrd="0" presId="urn:microsoft.com/office/officeart/2005/8/layout/hierarchy1"/>
    <dgm:cxn modelId="{3C3844E3-48EC-42C8-9B92-830D9352EEB5}" type="presParOf" srcId="{FD34ADC9-52C9-4760-AC45-91422127A057}" destId="{2730B41F-569F-41F0-8731-E42391469182}" srcOrd="0" destOrd="0" presId="urn:microsoft.com/office/officeart/2005/8/layout/hierarchy1"/>
    <dgm:cxn modelId="{71CC6568-6EBC-4470-A9AB-4ACB4D4F5CB0}" type="presParOf" srcId="{FD34ADC9-52C9-4760-AC45-91422127A057}" destId="{523F9FAA-1496-4F92-8CFE-4378773EB6A6}" srcOrd="1" destOrd="0" presId="urn:microsoft.com/office/officeart/2005/8/layout/hierarchy1"/>
    <dgm:cxn modelId="{F5428715-8773-40F0-8856-A730E05C2F58}" type="presParOf" srcId="{4246B3D5-C945-4748-9533-537901D75BF1}" destId="{1BA77BAB-3C4D-4E13-928B-AA84B7021F4F}" srcOrd="1" destOrd="0" presId="urn:microsoft.com/office/officeart/2005/8/layout/hierarchy1"/>
    <dgm:cxn modelId="{DF487B87-9CD0-426D-9E0E-3B899F3B6E7C}" type="presParOf" srcId="{1BA77BAB-3C4D-4E13-928B-AA84B7021F4F}" destId="{6B6E6C78-4A80-4114-9962-2B340D3D598E}" srcOrd="0" destOrd="0" presId="urn:microsoft.com/office/officeart/2005/8/layout/hierarchy1"/>
    <dgm:cxn modelId="{2B47820E-F526-424C-88DB-B3B3EA60BF63}" type="presParOf" srcId="{1BA77BAB-3C4D-4E13-928B-AA84B7021F4F}" destId="{6A91420D-1AFD-4F6A-9A9C-87F04DE1AB9B}" srcOrd="1" destOrd="0" presId="urn:microsoft.com/office/officeart/2005/8/layout/hierarchy1"/>
    <dgm:cxn modelId="{7D39F939-3A00-49F6-A387-7285B6F3F9E9}" type="presParOf" srcId="{6A91420D-1AFD-4F6A-9A9C-87F04DE1AB9B}" destId="{045A6F22-5CFD-442E-98B3-B4747AA74583}" srcOrd="0" destOrd="0" presId="urn:microsoft.com/office/officeart/2005/8/layout/hierarchy1"/>
    <dgm:cxn modelId="{9B1866EA-B383-426F-AC90-CDCCA4A9CC58}" type="presParOf" srcId="{045A6F22-5CFD-442E-98B3-B4747AA74583}" destId="{5765EC69-829B-4CD9-9BCF-8B4756736FB8}" srcOrd="0" destOrd="0" presId="urn:microsoft.com/office/officeart/2005/8/layout/hierarchy1"/>
    <dgm:cxn modelId="{6F78026A-F425-4F68-A6D7-405ABB370EC4}" type="presParOf" srcId="{045A6F22-5CFD-442E-98B3-B4747AA74583}" destId="{7CF92C2D-5297-4F26-B9D0-705C2AD1A274}" srcOrd="1" destOrd="0" presId="urn:microsoft.com/office/officeart/2005/8/layout/hierarchy1"/>
    <dgm:cxn modelId="{2F72A25B-A2F2-4C40-BA65-D0867A030AC7}" type="presParOf" srcId="{6A91420D-1AFD-4F6A-9A9C-87F04DE1AB9B}" destId="{1BFD93DC-291A-4D41-A2EC-CFCB31BA8E39}" srcOrd="1" destOrd="0" presId="urn:microsoft.com/office/officeart/2005/8/layout/hierarchy1"/>
    <dgm:cxn modelId="{98C840D1-A508-445D-AB83-C132EE3538D2}" type="presParOf" srcId="{1BA77BAB-3C4D-4E13-928B-AA84B7021F4F}" destId="{80D916E2-E2FB-4C57-B45D-865226F93D82}" srcOrd="2" destOrd="0" presId="urn:microsoft.com/office/officeart/2005/8/layout/hierarchy1"/>
    <dgm:cxn modelId="{B65F3C03-101F-4196-84CA-0F76381786B8}" type="presParOf" srcId="{1BA77BAB-3C4D-4E13-928B-AA84B7021F4F}" destId="{1CEA736C-3AE4-4ACF-843E-F7C5612847C4}" srcOrd="3" destOrd="0" presId="urn:microsoft.com/office/officeart/2005/8/layout/hierarchy1"/>
    <dgm:cxn modelId="{EF723943-515E-44A2-9BC4-33352447BF14}" type="presParOf" srcId="{1CEA736C-3AE4-4ACF-843E-F7C5612847C4}" destId="{8F769009-5B03-4D59-933B-F5BDB585C723}" srcOrd="0" destOrd="0" presId="urn:microsoft.com/office/officeart/2005/8/layout/hierarchy1"/>
    <dgm:cxn modelId="{1BADE933-61B0-44EF-BF5A-11CE64F334B0}" type="presParOf" srcId="{8F769009-5B03-4D59-933B-F5BDB585C723}" destId="{577B1FFF-3D9E-4AF3-9C7F-70E3F873E6DA}" srcOrd="0" destOrd="0" presId="urn:microsoft.com/office/officeart/2005/8/layout/hierarchy1"/>
    <dgm:cxn modelId="{548A7BC9-DC1C-4333-B236-34CA38552B09}" type="presParOf" srcId="{8F769009-5B03-4D59-933B-F5BDB585C723}" destId="{03AF3AC3-7421-45F8-9E22-4B8671152D36}" srcOrd="1" destOrd="0" presId="urn:microsoft.com/office/officeart/2005/8/layout/hierarchy1"/>
    <dgm:cxn modelId="{74D8E87D-68FF-4B2A-A8B0-057EB0306162}" type="presParOf" srcId="{1CEA736C-3AE4-4ACF-843E-F7C5612847C4}" destId="{0C9B579F-5F51-4752-8964-E894A7F981A0}" srcOrd="1" destOrd="0" presId="urn:microsoft.com/office/officeart/2005/8/layout/hierarchy1"/>
    <dgm:cxn modelId="{A12F2F6C-E8B6-4F82-BBAC-2FF2CB8FEAEB}" type="presParOf" srcId="{8B06B0D5-F779-495A-B5F2-BE966B5B1F45}" destId="{D2D5EDFF-3170-4DBC-B825-F3BDAFC0ED24}" srcOrd="2" destOrd="0" presId="urn:microsoft.com/office/officeart/2005/8/layout/hierarchy1"/>
    <dgm:cxn modelId="{FC180430-92F0-4C93-8DB1-A9D4244DBC55}" type="presParOf" srcId="{8B06B0D5-F779-495A-B5F2-BE966B5B1F45}" destId="{200E980D-66F9-4D4C-9CFF-BD9855E91C18}" srcOrd="3" destOrd="0" presId="urn:microsoft.com/office/officeart/2005/8/layout/hierarchy1"/>
    <dgm:cxn modelId="{1FC421A7-6805-442F-AA57-73DF73D2A8EE}" type="presParOf" srcId="{200E980D-66F9-4D4C-9CFF-BD9855E91C18}" destId="{541C839D-32B0-41D2-AB2C-F129AC1FD98A}" srcOrd="0" destOrd="0" presId="urn:microsoft.com/office/officeart/2005/8/layout/hierarchy1"/>
    <dgm:cxn modelId="{79A867A6-D930-4005-830B-1AB8BB70E806}" type="presParOf" srcId="{541C839D-32B0-41D2-AB2C-F129AC1FD98A}" destId="{CB198D26-8549-44EC-8D57-D3383DDF91AA}" srcOrd="0" destOrd="0" presId="urn:microsoft.com/office/officeart/2005/8/layout/hierarchy1"/>
    <dgm:cxn modelId="{183AD7DE-50CB-4D6A-B4B2-2F6D638B5FEB}" type="presParOf" srcId="{541C839D-32B0-41D2-AB2C-F129AC1FD98A}" destId="{3F6A0296-DDE7-4B13-95EA-CE450C1FB610}" srcOrd="1" destOrd="0" presId="urn:microsoft.com/office/officeart/2005/8/layout/hierarchy1"/>
    <dgm:cxn modelId="{F5218EEA-E70F-448A-8E07-D3AE3DCC4876}" type="presParOf" srcId="{200E980D-66F9-4D4C-9CFF-BD9855E91C18}" destId="{91211E8B-D509-4CED-BB6C-29EF5914F38A}" srcOrd="1" destOrd="0" presId="urn:microsoft.com/office/officeart/2005/8/layout/hierarchy1"/>
    <dgm:cxn modelId="{790A603E-DABB-4FEA-8497-A89F41C89471}" type="presParOf" srcId="{91211E8B-D509-4CED-BB6C-29EF5914F38A}" destId="{1876BFAE-9D79-4B5D-AAD5-194718A97A50}" srcOrd="0" destOrd="0" presId="urn:microsoft.com/office/officeart/2005/8/layout/hierarchy1"/>
    <dgm:cxn modelId="{BCC99B66-8522-4560-A109-570E639364D3}" type="presParOf" srcId="{91211E8B-D509-4CED-BB6C-29EF5914F38A}" destId="{E1BDF268-7579-4360-88F0-CAF3A6FAC537}" srcOrd="1" destOrd="0" presId="urn:microsoft.com/office/officeart/2005/8/layout/hierarchy1"/>
    <dgm:cxn modelId="{ACB3A450-6363-4FD2-B24F-28FAB7D0AFCE}" type="presParOf" srcId="{E1BDF268-7579-4360-88F0-CAF3A6FAC537}" destId="{A6CC53A7-7A41-4CA3-948B-12ED740A31CC}" srcOrd="0" destOrd="0" presId="urn:microsoft.com/office/officeart/2005/8/layout/hierarchy1"/>
    <dgm:cxn modelId="{3EDEC2EB-110B-454E-ABDA-A83FD08B6FA9}" type="presParOf" srcId="{A6CC53A7-7A41-4CA3-948B-12ED740A31CC}" destId="{FC59EB12-677E-4853-BF0C-F21F52F4C233}" srcOrd="0" destOrd="0" presId="urn:microsoft.com/office/officeart/2005/8/layout/hierarchy1"/>
    <dgm:cxn modelId="{F0948CC3-3F5A-4110-B20B-2DEE537EACAF}" type="presParOf" srcId="{A6CC53A7-7A41-4CA3-948B-12ED740A31CC}" destId="{FE22C558-7BBA-4BE3-9191-03D21161680B}" srcOrd="1" destOrd="0" presId="urn:microsoft.com/office/officeart/2005/8/layout/hierarchy1"/>
    <dgm:cxn modelId="{51D4FCF0-D141-469C-9D72-A322F20F04E7}" type="presParOf" srcId="{E1BDF268-7579-4360-88F0-CAF3A6FAC537}" destId="{898BE454-5690-4AAE-AE63-9166F8FD1013}" srcOrd="1" destOrd="0" presId="urn:microsoft.com/office/officeart/2005/8/layout/hierarchy1"/>
    <dgm:cxn modelId="{AEBF1CE6-E8A3-4C98-8C0E-652475383611}" type="presParOf" srcId="{91211E8B-D509-4CED-BB6C-29EF5914F38A}" destId="{D4A9474B-CD5A-447C-9270-B3E30BC10F03}" srcOrd="2" destOrd="0" presId="urn:microsoft.com/office/officeart/2005/8/layout/hierarchy1"/>
    <dgm:cxn modelId="{4F9969F9-C5A7-4151-AD01-040B9250BB53}" type="presParOf" srcId="{91211E8B-D509-4CED-BB6C-29EF5914F38A}" destId="{EBD710C7-05E8-4DC7-B7A1-61BB990F8C17}" srcOrd="3" destOrd="0" presId="urn:microsoft.com/office/officeart/2005/8/layout/hierarchy1"/>
    <dgm:cxn modelId="{1246CEAF-8344-4730-8405-CAD63F18A9C0}" type="presParOf" srcId="{EBD710C7-05E8-4DC7-B7A1-61BB990F8C17}" destId="{15D2816C-6B59-430B-A125-D989D6579E95}" srcOrd="0" destOrd="0" presId="urn:microsoft.com/office/officeart/2005/8/layout/hierarchy1"/>
    <dgm:cxn modelId="{E679F2CA-7983-43B7-8C78-51D9545C4B54}" type="presParOf" srcId="{15D2816C-6B59-430B-A125-D989D6579E95}" destId="{1B8F1D88-A4A0-4547-B3B1-0D8A3F858DB8}" srcOrd="0" destOrd="0" presId="urn:microsoft.com/office/officeart/2005/8/layout/hierarchy1"/>
    <dgm:cxn modelId="{BDABBADA-B450-43A4-8682-382991990238}" type="presParOf" srcId="{15D2816C-6B59-430B-A125-D989D6579E95}" destId="{7D3F0280-30A8-4123-A3EA-FA5FF952C2EE}" srcOrd="1" destOrd="0" presId="urn:microsoft.com/office/officeart/2005/8/layout/hierarchy1"/>
    <dgm:cxn modelId="{08F21E68-7955-4DDF-A1D3-4F966C7DAB4D}" type="presParOf" srcId="{EBD710C7-05E8-4DC7-B7A1-61BB990F8C17}" destId="{0C40C1E5-5912-4B2F-9F25-72D51CCCE942}" srcOrd="1" destOrd="0" presId="urn:microsoft.com/office/officeart/2005/8/layout/hierarchy1"/>
    <dgm:cxn modelId="{119C449B-0F33-43BA-ABF7-23E3329335F8}" type="presParOf" srcId="{8B06B0D5-F779-495A-B5F2-BE966B5B1F45}" destId="{56BC10C0-B2EC-4002-887F-FFB6798005AD}" srcOrd="4" destOrd="0" presId="urn:microsoft.com/office/officeart/2005/8/layout/hierarchy1"/>
    <dgm:cxn modelId="{56A4D55C-3519-405C-9795-C0CEDE3BD5FB}" type="presParOf" srcId="{8B06B0D5-F779-495A-B5F2-BE966B5B1F45}" destId="{7EDC6D9A-12C1-41FC-B7C7-84DEF66DBDC9}" srcOrd="5" destOrd="0" presId="urn:microsoft.com/office/officeart/2005/8/layout/hierarchy1"/>
    <dgm:cxn modelId="{F75318F3-A5FB-4A99-BE38-81ED3DFB3150}" type="presParOf" srcId="{7EDC6D9A-12C1-41FC-B7C7-84DEF66DBDC9}" destId="{E40CA3A3-7162-4F96-8659-D20D53DE250B}" srcOrd="0" destOrd="0" presId="urn:microsoft.com/office/officeart/2005/8/layout/hierarchy1"/>
    <dgm:cxn modelId="{FF170093-BDAD-42FA-A6BB-2FA0CFC097CB}" type="presParOf" srcId="{E40CA3A3-7162-4F96-8659-D20D53DE250B}" destId="{F4B41DA9-0110-47FD-A86E-5602C3E8A89E}" srcOrd="0" destOrd="0" presId="urn:microsoft.com/office/officeart/2005/8/layout/hierarchy1"/>
    <dgm:cxn modelId="{E6057C46-2B1B-4AA6-A625-836AF7033622}" type="presParOf" srcId="{E40CA3A3-7162-4F96-8659-D20D53DE250B}" destId="{B0596182-D5F9-4884-8596-E4F020597433}" srcOrd="1" destOrd="0" presId="urn:microsoft.com/office/officeart/2005/8/layout/hierarchy1"/>
    <dgm:cxn modelId="{FCB57380-BB10-4973-9FB7-007CC4D9CEFB}" type="presParOf" srcId="{7EDC6D9A-12C1-41FC-B7C7-84DEF66DBDC9}" destId="{7D011AF4-BD65-44A9-910A-81885F2D6C1A}" srcOrd="1" destOrd="0" presId="urn:microsoft.com/office/officeart/2005/8/layout/hierarchy1"/>
    <dgm:cxn modelId="{241EF83D-DEBA-42A9-87BC-74366FB02BAF}" type="presParOf" srcId="{7D011AF4-BD65-44A9-910A-81885F2D6C1A}" destId="{AD238DA5-972A-459C-91D4-13BD8850F332}" srcOrd="0" destOrd="0" presId="urn:microsoft.com/office/officeart/2005/8/layout/hierarchy1"/>
    <dgm:cxn modelId="{11C1E988-4624-4D55-9DDF-29464E36DEB3}" type="presParOf" srcId="{7D011AF4-BD65-44A9-910A-81885F2D6C1A}" destId="{8A112139-68C0-4015-AC6A-9822E0E14BF0}" srcOrd="1" destOrd="0" presId="urn:microsoft.com/office/officeart/2005/8/layout/hierarchy1"/>
    <dgm:cxn modelId="{DD60BCDA-BD37-4E99-BFF9-D1E5F4C27109}" type="presParOf" srcId="{8A112139-68C0-4015-AC6A-9822E0E14BF0}" destId="{F2E93AD7-515C-4560-8D02-4567AB8C18C1}" srcOrd="0" destOrd="0" presId="urn:microsoft.com/office/officeart/2005/8/layout/hierarchy1"/>
    <dgm:cxn modelId="{D640ACB1-AD40-4C59-AD9F-7657AE5D8C7E}" type="presParOf" srcId="{F2E93AD7-515C-4560-8D02-4567AB8C18C1}" destId="{FDAE3984-808D-4864-954C-C54205AC3180}" srcOrd="0" destOrd="0" presId="urn:microsoft.com/office/officeart/2005/8/layout/hierarchy1"/>
    <dgm:cxn modelId="{11D2E05B-FDCB-43C0-87FD-509597F0ECD2}" type="presParOf" srcId="{F2E93AD7-515C-4560-8D02-4567AB8C18C1}" destId="{79EE9155-F47A-4D85-BFE5-F0D259342D1E}" srcOrd="1" destOrd="0" presId="urn:microsoft.com/office/officeart/2005/8/layout/hierarchy1"/>
    <dgm:cxn modelId="{40FFB104-4B34-4789-8D3F-620CC3287C7D}" type="presParOf" srcId="{8A112139-68C0-4015-AC6A-9822E0E14BF0}" destId="{0391BAE4-E798-44F4-A42A-CADCFE173FBA}" srcOrd="1" destOrd="0" presId="urn:microsoft.com/office/officeart/2005/8/layout/hierarchy1"/>
    <dgm:cxn modelId="{CBF9702A-A23E-4301-98A2-E413F943E27F}" type="presParOf" srcId="{7D011AF4-BD65-44A9-910A-81885F2D6C1A}" destId="{81D2B410-23E4-4FBE-9522-8EB519B79F1E}" srcOrd="2" destOrd="0" presId="urn:microsoft.com/office/officeart/2005/8/layout/hierarchy1"/>
    <dgm:cxn modelId="{CED5B560-DA7A-41E7-8388-6E3FA74DD865}" type="presParOf" srcId="{7D011AF4-BD65-44A9-910A-81885F2D6C1A}" destId="{9DC88B2C-2FF0-44A0-AFF7-DCA6033E472F}" srcOrd="3" destOrd="0" presId="urn:microsoft.com/office/officeart/2005/8/layout/hierarchy1"/>
    <dgm:cxn modelId="{6BE0C806-F3BD-4708-9DD2-B8C20C0B629F}" type="presParOf" srcId="{9DC88B2C-2FF0-44A0-AFF7-DCA6033E472F}" destId="{C4AD5FF9-3216-4B10-A49C-B74701EA69D9}" srcOrd="0" destOrd="0" presId="urn:microsoft.com/office/officeart/2005/8/layout/hierarchy1"/>
    <dgm:cxn modelId="{77F4C8DD-30BF-4F85-8B3C-BEE7450F193E}" type="presParOf" srcId="{C4AD5FF9-3216-4B10-A49C-B74701EA69D9}" destId="{A9815C88-307E-4B41-AABC-BD2CE2DC560A}" srcOrd="0" destOrd="0" presId="urn:microsoft.com/office/officeart/2005/8/layout/hierarchy1"/>
    <dgm:cxn modelId="{AF297586-1500-410F-97AD-B77A638FCA55}" type="presParOf" srcId="{C4AD5FF9-3216-4B10-A49C-B74701EA69D9}" destId="{DF69D72C-6185-4334-BE1B-D2BD114E9DF9}" srcOrd="1" destOrd="0" presId="urn:microsoft.com/office/officeart/2005/8/layout/hierarchy1"/>
    <dgm:cxn modelId="{B1F30F3C-2150-47A5-A107-BC3127F03041}" type="presParOf" srcId="{9DC88B2C-2FF0-44A0-AFF7-DCA6033E472F}" destId="{B03C1B84-838D-4CB5-91A2-84242AB91858}" srcOrd="1" destOrd="0" presId="urn:microsoft.com/office/officeart/2005/8/layout/hierarchy1"/>
    <dgm:cxn modelId="{E262D39C-51DB-4432-AA07-0DC6DA7737A1}" type="presParOf" srcId="{8B06B0D5-F779-495A-B5F2-BE966B5B1F45}" destId="{7DB7E064-77AB-4A7E-B83F-9D84B3838F62}" srcOrd="6" destOrd="0" presId="urn:microsoft.com/office/officeart/2005/8/layout/hierarchy1"/>
    <dgm:cxn modelId="{FB88EE33-3829-40A9-928E-129FD25182E7}" type="presParOf" srcId="{8B06B0D5-F779-495A-B5F2-BE966B5B1F45}" destId="{7200DAFE-053D-4812-97EB-94AC23615AAE}" srcOrd="7" destOrd="0" presId="urn:microsoft.com/office/officeart/2005/8/layout/hierarchy1"/>
    <dgm:cxn modelId="{77EF046E-9A9A-4391-8FAA-732526875C52}" type="presParOf" srcId="{7200DAFE-053D-4812-97EB-94AC23615AAE}" destId="{7000CC24-D59A-42EC-8494-43AFAC92D531}" srcOrd="0" destOrd="0" presId="urn:microsoft.com/office/officeart/2005/8/layout/hierarchy1"/>
    <dgm:cxn modelId="{0D0E3D4A-E7DC-4CD3-998B-3F2F56761E78}" type="presParOf" srcId="{7000CC24-D59A-42EC-8494-43AFAC92D531}" destId="{F5950C3A-2287-4724-9C9B-72B02E19320D}" srcOrd="0" destOrd="0" presId="urn:microsoft.com/office/officeart/2005/8/layout/hierarchy1"/>
    <dgm:cxn modelId="{6B313749-F10D-48F2-982E-FC485B46494B}" type="presParOf" srcId="{7000CC24-D59A-42EC-8494-43AFAC92D531}" destId="{E8537BCB-56F3-4DE0-8ED4-38E83CF4460C}" srcOrd="1" destOrd="0" presId="urn:microsoft.com/office/officeart/2005/8/layout/hierarchy1"/>
    <dgm:cxn modelId="{820C576F-3F44-464E-9576-3A1C54F69C22}" type="presParOf" srcId="{7200DAFE-053D-4812-97EB-94AC23615AAE}" destId="{9E641430-187C-4898-A156-22416742F525}" srcOrd="1" destOrd="0" presId="urn:microsoft.com/office/officeart/2005/8/layout/hierarchy1"/>
    <dgm:cxn modelId="{B9909049-C9F5-4580-BD90-4087F8852CD3}" type="presParOf" srcId="{9E641430-187C-4898-A156-22416742F525}" destId="{59BB0A08-4BC4-4242-A213-3A9F8A822809}" srcOrd="0" destOrd="0" presId="urn:microsoft.com/office/officeart/2005/8/layout/hierarchy1"/>
    <dgm:cxn modelId="{BFC7425B-D477-448D-85F6-61E90F69AFE3}" type="presParOf" srcId="{9E641430-187C-4898-A156-22416742F525}" destId="{4BCB20F2-DA86-4F86-BA52-38248B1B07B4}" srcOrd="1" destOrd="0" presId="urn:microsoft.com/office/officeart/2005/8/layout/hierarchy1"/>
    <dgm:cxn modelId="{4E1A1A88-8EC1-40FD-B233-5079124FB5D7}" type="presParOf" srcId="{4BCB20F2-DA86-4F86-BA52-38248B1B07B4}" destId="{FBB80369-00E0-49BC-9209-FE6A799E04F1}" srcOrd="0" destOrd="0" presId="urn:microsoft.com/office/officeart/2005/8/layout/hierarchy1"/>
    <dgm:cxn modelId="{A9B56637-54D4-4062-A37B-15F0C41D8B8C}" type="presParOf" srcId="{FBB80369-00E0-49BC-9209-FE6A799E04F1}" destId="{676043AD-8076-4EFA-84CF-136807DDCEF0}" srcOrd="0" destOrd="0" presId="urn:microsoft.com/office/officeart/2005/8/layout/hierarchy1"/>
    <dgm:cxn modelId="{403C2E1A-46AF-45E3-A5E5-BD93CFAAB18B}" type="presParOf" srcId="{FBB80369-00E0-49BC-9209-FE6A799E04F1}" destId="{8E50EABD-6738-4232-BBB7-F8E6C0985802}" srcOrd="1" destOrd="0" presId="urn:microsoft.com/office/officeart/2005/8/layout/hierarchy1"/>
    <dgm:cxn modelId="{B2C16C05-BDE7-48FE-BB80-A1421CC7530C}" type="presParOf" srcId="{4BCB20F2-DA86-4F86-BA52-38248B1B07B4}" destId="{09802396-DA2D-4F7B-8022-4B78B825685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BB0A08-4BC4-4242-A213-3A9F8A822809}">
      <dsp:nvSpPr>
        <dsp:cNvPr id="0" name=""/>
        <dsp:cNvSpPr/>
      </dsp:nvSpPr>
      <dsp:spPr>
        <a:xfrm>
          <a:off x="9618462" y="3755284"/>
          <a:ext cx="91440" cy="3584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84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B7E064-77AB-4A7E-B83F-9D84B3838F62}">
      <dsp:nvSpPr>
        <dsp:cNvPr id="0" name=""/>
        <dsp:cNvSpPr/>
      </dsp:nvSpPr>
      <dsp:spPr>
        <a:xfrm>
          <a:off x="5521426" y="2614143"/>
          <a:ext cx="4142756" cy="3584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285"/>
              </a:lnTo>
              <a:lnTo>
                <a:pt x="4142756" y="244285"/>
              </a:lnTo>
              <a:lnTo>
                <a:pt x="4142756" y="3584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D2B410-23E4-4FBE-9522-8EB519B79F1E}">
      <dsp:nvSpPr>
        <dsp:cNvPr id="0" name=""/>
        <dsp:cNvSpPr/>
      </dsp:nvSpPr>
      <dsp:spPr>
        <a:xfrm>
          <a:off x="7404497" y="3755284"/>
          <a:ext cx="753228" cy="3584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285"/>
              </a:lnTo>
              <a:lnTo>
                <a:pt x="753228" y="244285"/>
              </a:lnTo>
              <a:lnTo>
                <a:pt x="753228" y="3584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238DA5-972A-459C-91D4-13BD8850F332}">
      <dsp:nvSpPr>
        <dsp:cNvPr id="0" name=""/>
        <dsp:cNvSpPr/>
      </dsp:nvSpPr>
      <dsp:spPr>
        <a:xfrm>
          <a:off x="6651268" y="3755284"/>
          <a:ext cx="753228" cy="358468"/>
        </a:xfrm>
        <a:custGeom>
          <a:avLst/>
          <a:gdLst/>
          <a:ahLst/>
          <a:cxnLst/>
          <a:rect l="0" t="0" r="0" b="0"/>
          <a:pathLst>
            <a:path>
              <a:moveTo>
                <a:pt x="753228" y="0"/>
              </a:moveTo>
              <a:lnTo>
                <a:pt x="753228" y="244285"/>
              </a:lnTo>
              <a:lnTo>
                <a:pt x="0" y="244285"/>
              </a:lnTo>
              <a:lnTo>
                <a:pt x="0" y="3584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BC10C0-B2EC-4002-887F-FFB6798005AD}">
      <dsp:nvSpPr>
        <dsp:cNvPr id="0" name=""/>
        <dsp:cNvSpPr/>
      </dsp:nvSpPr>
      <dsp:spPr>
        <a:xfrm>
          <a:off x="5521426" y="2614143"/>
          <a:ext cx="1883071" cy="3584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285"/>
              </a:lnTo>
              <a:lnTo>
                <a:pt x="1883071" y="244285"/>
              </a:lnTo>
              <a:lnTo>
                <a:pt x="1883071" y="3584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A9474B-CD5A-447C-9270-B3E30BC10F03}">
      <dsp:nvSpPr>
        <dsp:cNvPr id="0" name=""/>
        <dsp:cNvSpPr/>
      </dsp:nvSpPr>
      <dsp:spPr>
        <a:xfrm>
          <a:off x="4391583" y="3755284"/>
          <a:ext cx="753228" cy="3584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285"/>
              </a:lnTo>
              <a:lnTo>
                <a:pt x="753228" y="244285"/>
              </a:lnTo>
              <a:lnTo>
                <a:pt x="753228" y="3584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76BFAE-9D79-4B5D-AAD5-194718A97A50}">
      <dsp:nvSpPr>
        <dsp:cNvPr id="0" name=""/>
        <dsp:cNvSpPr/>
      </dsp:nvSpPr>
      <dsp:spPr>
        <a:xfrm>
          <a:off x="3638355" y="3755284"/>
          <a:ext cx="753228" cy="358468"/>
        </a:xfrm>
        <a:custGeom>
          <a:avLst/>
          <a:gdLst/>
          <a:ahLst/>
          <a:cxnLst/>
          <a:rect l="0" t="0" r="0" b="0"/>
          <a:pathLst>
            <a:path>
              <a:moveTo>
                <a:pt x="753228" y="0"/>
              </a:moveTo>
              <a:lnTo>
                <a:pt x="753228" y="244285"/>
              </a:lnTo>
              <a:lnTo>
                <a:pt x="0" y="244285"/>
              </a:lnTo>
              <a:lnTo>
                <a:pt x="0" y="3584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D5EDFF-3170-4DBC-B825-F3BDAFC0ED24}">
      <dsp:nvSpPr>
        <dsp:cNvPr id="0" name=""/>
        <dsp:cNvSpPr/>
      </dsp:nvSpPr>
      <dsp:spPr>
        <a:xfrm>
          <a:off x="4391583" y="2614143"/>
          <a:ext cx="1129842" cy="358468"/>
        </a:xfrm>
        <a:custGeom>
          <a:avLst/>
          <a:gdLst/>
          <a:ahLst/>
          <a:cxnLst/>
          <a:rect l="0" t="0" r="0" b="0"/>
          <a:pathLst>
            <a:path>
              <a:moveTo>
                <a:pt x="1129842" y="0"/>
              </a:moveTo>
              <a:lnTo>
                <a:pt x="1129842" y="244285"/>
              </a:lnTo>
              <a:lnTo>
                <a:pt x="0" y="244285"/>
              </a:lnTo>
              <a:lnTo>
                <a:pt x="0" y="3584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D916E2-E2FB-4C57-B45D-865226F93D82}">
      <dsp:nvSpPr>
        <dsp:cNvPr id="0" name=""/>
        <dsp:cNvSpPr/>
      </dsp:nvSpPr>
      <dsp:spPr>
        <a:xfrm>
          <a:off x="1378670" y="3755284"/>
          <a:ext cx="753228" cy="3584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285"/>
              </a:lnTo>
              <a:lnTo>
                <a:pt x="753228" y="244285"/>
              </a:lnTo>
              <a:lnTo>
                <a:pt x="753228" y="3584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6E6C78-4A80-4114-9962-2B340D3D598E}">
      <dsp:nvSpPr>
        <dsp:cNvPr id="0" name=""/>
        <dsp:cNvSpPr/>
      </dsp:nvSpPr>
      <dsp:spPr>
        <a:xfrm>
          <a:off x="625441" y="3755284"/>
          <a:ext cx="753228" cy="358468"/>
        </a:xfrm>
        <a:custGeom>
          <a:avLst/>
          <a:gdLst/>
          <a:ahLst/>
          <a:cxnLst/>
          <a:rect l="0" t="0" r="0" b="0"/>
          <a:pathLst>
            <a:path>
              <a:moveTo>
                <a:pt x="753228" y="0"/>
              </a:moveTo>
              <a:lnTo>
                <a:pt x="753228" y="244285"/>
              </a:lnTo>
              <a:lnTo>
                <a:pt x="0" y="244285"/>
              </a:lnTo>
              <a:lnTo>
                <a:pt x="0" y="3584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6CFD85-7C64-456C-946E-A35DB451B92B}">
      <dsp:nvSpPr>
        <dsp:cNvPr id="0" name=""/>
        <dsp:cNvSpPr/>
      </dsp:nvSpPr>
      <dsp:spPr>
        <a:xfrm>
          <a:off x="1378670" y="2614143"/>
          <a:ext cx="4142756" cy="358468"/>
        </a:xfrm>
        <a:custGeom>
          <a:avLst/>
          <a:gdLst/>
          <a:ahLst/>
          <a:cxnLst/>
          <a:rect l="0" t="0" r="0" b="0"/>
          <a:pathLst>
            <a:path>
              <a:moveTo>
                <a:pt x="4142756" y="0"/>
              </a:moveTo>
              <a:lnTo>
                <a:pt x="4142756" y="244285"/>
              </a:lnTo>
              <a:lnTo>
                <a:pt x="0" y="244285"/>
              </a:lnTo>
              <a:lnTo>
                <a:pt x="0" y="3584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252602-1EBA-4D02-A86D-B6C9D1F1C1EF}">
      <dsp:nvSpPr>
        <dsp:cNvPr id="0" name=""/>
        <dsp:cNvSpPr/>
      </dsp:nvSpPr>
      <dsp:spPr>
        <a:xfrm>
          <a:off x="4905148" y="1831471"/>
          <a:ext cx="1232555" cy="7826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A3C031-BEC9-4131-A757-FE07EE74BFDB}">
      <dsp:nvSpPr>
        <dsp:cNvPr id="0" name=""/>
        <dsp:cNvSpPr/>
      </dsp:nvSpPr>
      <dsp:spPr>
        <a:xfrm>
          <a:off x="5042099" y="1961574"/>
          <a:ext cx="1232555" cy="7826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kern="1200" dirty="0"/>
            <a:t>代表取締役</a:t>
          </a:r>
        </a:p>
      </dsp:txBody>
      <dsp:txXfrm>
        <a:off x="5065023" y="1984498"/>
        <a:ext cx="1186707" cy="736824"/>
      </dsp:txXfrm>
    </dsp:sp>
    <dsp:sp modelId="{2730B41F-569F-41F0-8731-E42391469182}">
      <dsp:nvSpPr>
        <dsp:cNvPr id="0" name=""/>
        <dsp:cNvSpPr/>
      </dsp:nvSpPr>
      <dsp:spPr>
        <a:xfrm>
          <a:off x="762392" y="2972612"/>
          <a:ext cx="1232555" cy="7826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3F9FAA-1496-4F92-8CFE-4378773EB6A6}">
      <dsp:nvSpPr>
        <dsp:cNvPr id="0" name=""/>
        <dsp:cNvSpPr/>
      </dsp:nvSpPr>
      <dsp:spPr>
        <a:xfrm>
          <a:off x="899343" y="3102715"/>
          <a:ext cx="1232555" cy="7826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kern="1200" dirty="0"/>
            <a:t>営業部門</a:t>
          </a:r>
        </a:p>
      </dsp:txBody>
      <dsp:txXfrm>
        <a:off x="922267" y="3125639"/>
        <a:ext cx="1186707" cy="736824"/>
      </dsp:txXfrm>
    </dsp:sp>
    <dsp:sp modelId="{5765EC69-829B-4CD9-9BCF-8B4756736FB8}">
      <dsp:nvSpPr>
        <dsp:cNvPr id="0" name=""/>
        <dsp:cNvSpPr/>
      </dsp:nvSpPr>
      <dsp:spPr>
        <a:xfrm>
          <a:off x="9163" y="4113753"/>
          <a:ext cx="1232555" cy="7826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F92C2D-5297-4F26-B9D0-705C2AD1A274}">
      <dsp:nvSpPr>
        <dsp:cNvPr id="0" name=""/>
        <dsp:cNvSpPr/>
      </dsp:nvSpPr>
      <dsp:spPr>
        <a:xfrm>
          <a:off x="146114" y="4243856"/>
          <a:ext cx="1232555" cy="7826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500" b="0" i="0" kern="1200" dirty="0"/>
            <a:t>営業担当</a:t>
          </a:r>
          <a:r>
            <a:rPr lang="en-US" altLang="ja-JP" sz="1500" b="0" i="0" kern="1200" dirty="0"/>
            <a:t>A</a:t>
          </a:r>
          <a:endParaRPr kumimoji="1" lang="ja-JP" altLang="en-US" sz="1500" kern="1200" dirty="0"/>
        </a:p>
      </dsp:txBody>
      <dsp:txXfrm>
        <a:off x="169038" y="4266780"/>
        <a:ext cx="1186707" cy="736824"/>
      </dsp:txXfrm>
    </dsp:sp>
    <dsp:sp modelId="{577B1FFF-3D9E-4AF3-9C7F-70E3F873E6DA}">
      <dsp:nvSpPr>
        <dsp:cNvPr id="0" name=""/>
        <dsp:cNvSpPr/>
      </dsp:nvSpPr>
      <dsp:spPr>
        <a:xfrm>
          <a:off x="1515620" y="4113753"/>
          <a:ext cx="1232555" cy="7826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AF3AC3-7421-45F8-9E22-4B8671152D36}">
      <dsp:nvSpPr>
        <dsp:cNvPr id="0" name=""/>
        <dsp:cNvSpPr/>
      </dsp:nvSpPr>
      <dsp:spPr>
        <a:xfrm>
          <a:off x="1652571" y="4243856"/>
          <a:ext cx="1232555" cy="7826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500" b="0" i="0" kern="1200" dirty="0"/>
            <a:t>営業担当</a:t>
          </a:r>
          <a:r>
            <a:rPr lang="en-US" altLang="ja-JP" sz="1500" b="0" i="0" kern="1200" dirty="0"/>
            <a:t>B</a:t>
          </a:r>
          <a:endParaRPr kumimoji="1" lang="ja-JP" altLang="en-US" sz="1500" kern="1200" dirty="0"/>
        </a:p>
      </dsp:txBody>
      <dsp:txXfrm>
        <a:off x="1675495" y="4266780"/>
        <a:ext cx="1186707" cy="736824"/>
      </dsp:txXfrm>
    </dsp:sp>
    <dsp:sp modelId="{CB198D26-8549-44EC-8D57-D3383DDF91AA}">
      <dsp:nvSpPr>
        <dsp:cNvPr id="0" name=""/>
        <dsp:cNvSpPr/>
      </dsp:nvSpPr>
      <dsp:spPr>
        <a:xfrm>
          <a:off x="3775306" y="2972612"/>
          <a:ext cx="1232555" cy="7826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6A0296-DDE7-4B13-95EA-CE450C1FB610}">
      <dsp:nvSpPr>
        <dsp:cNvPr id="0" name=""/>
        <dsp:cNvSpPr/>
      </dsp:nvSpPr>
      <dsp:spPr>
        <a:xfrm>
          <a:off x="3912256" y="3102715"/>
          <a:ext cx="1232555" cy="7826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kern="1200" dirty="0"/>
            <a:t>開発部門</a:t>
          </a:r>
        </a:p>
      </dsp:txBody>
      <dsp:txXfrm>
        <a:off x="3935180" y="3125639"/>
        <a:ext cx="1186707" cy="736824"/>
      </dsp:txXfrm>
    </dsp:sp>
    <dsp:sp modelId="{FC59EB12-677E-4853-BF0C-F21F52F4C233}">
      <dsp:nvSpPr>
        <dsp:cNvPr id="0" name=""/>
        <dsp:cNvSpPr/>
      </dsp:nvSpPr>
      <dsp:spPr>
        <a:xfrm>
          <a:off x="3022077" y="4113753"/>
          <a:ext cx="1232555" cy="7826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22C558-7BBA-4BE3-9191-03D21161680B}">
      <dsp:nvSpPr>
        <dsp:cNvPr id="0" name=""/>
        <dsp:cNvSpPr/>
      </dsp:nvSpPr>
      <dsp:spPr>
        <a:xfrm>
          <a:off x="3159028" y="4243856"/>
          <a:ext cx="1232555" cy="7826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kern="1200" dirty="0"/>
            <a:t>エンジニア</a:t>
          </a:r>
          <a:r>
            <a:rPr kumimoji="1" lang="en-US" altLang="ja-JP" sz="1500" kern="1200" dirty="0"/>
            <a:t>A</a:t>
          </a:r>
          <a:endParaRPr kumimoji="1" lang="ja-JP" altLang="en-US" sz="1500" kern="1200" dirty="0"/>
        </a:p>
      </dsp:txBody>
      <dsp:txXfrm>
        <a:off x="3181952" y="4266780"/>
        <a:ext cx="1186707" cy="736824"/>
      </dsp:txXfrm>
    </dsp:sp>
    <dsp:sp modelId="{1B8F1D88-A4A0-4547-B3B1-0D8A3F858DB8}">
      <dsp:nvSpPr>
        <dsp:cNvPr id="0" name=""/>
        <dsp:cNvSpPr/>
      </dsp:nvSpPr>
      <dsp:spPr>
        <a:xfrm>
          <a:off x="4528534" y="4113753"/>
          <a:ext cx="1232555" cy="7826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3F0280-30A8-4123-A3EA-FA5FF952C2EE}">
      <dsp:nvSpPr>
        <dsp:cNvPr id="0" name=""/>
        <dsp:cNvSpPr/>
      </dsp:nvSpPr>
      <dsp:spPr>
        <a:xfrm>
          <a:off x="4665485" y="4243856"/>
          <a:ext cx="1232555" cy="7826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500" b="0" i="0" kern="1200" dirty="0"/>
            <a:t>エンジニア</a:t>
          </a:r>
          <a:r>
            <a:rPr lang="en-US" altLang="ja-JP" sz="1500" b="0" i="0" kern="1200" dirty="0"/>
            <a:t>B</a:t>
          </a:r>
          <a:endParaRPr kumimoji="1" lang="ja-JP" altLang="en-US" sz="1500" kern="1200" dirty="0"/>
        </a:p>
      </dsp:txBody>
      <dsp:txXfrm>
        <a:off x="4688409" y="4266780"/>
        <a:ext cx="1186707" cy="736824"/>
      </dsp:txXfrm>
    </dsp:sp>
    <dsp:sp modelId="{F4B41DA9-0110-47FD-A86E-5602C3E8A89E}">
      <dsp:nvSpPr>
        <dsp:cNvPr id="0" name=""/>
        <dsp:cNvSpPr/>
      </dsp:nvSpPr>
      <dsp:spPr>
        <a:xfrm>
          <a:off x="6788219" y="2972612"/>
          <a:ext cx="1232555" cy="7826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596182-D5F9-4884-8596-E4F020597433}">
      <dsp:nvSpPr>
        <dsp:cNvPr id="0" name=""/>
        <dsp:cNvSpPr/>
      </dsp:nvSpPr>
      <dsp:spPr>
        <a:xfrm>
          <a:off x="6925170" y="3102715"/>
          <a:ext cx="1232555" cy="7826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kern="1200" dirty="0"/>
            <a:t>人事部門</a:t>
          </a:r>
        </a:p>
      </dsp:txBody>
      <dsp:txXfrm>
        <a:off x="6948094" y="3125639"/>
        <a:ext cx="1186707" cy="736824"/>
      </dsp:txXfrm>
    </dsp:sp>
    <dsp:sp modelId="{FDAE3984-808D-4864-954C-C54205AC3180}">
      <dsp:nvSpPr>
        <dsp:cNvPr id="0" name=""/>
        <dsp:cNvSpPr/>
      </dsp:nvSpPr>
      <dsp:spPr>
        <a:xfrm>
          <a:off x="6034991" y="4113753"/>
          <a:ext cx="1232555" cy="7826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EE9155-F47A-4D85-BFE5-F0D259342D1E}">
      <dsp:nvSpPr>
        <dsp:cNvPr id="0" name=""/>
        <dsp:cNvSpPr/>
      </dsp:nvSpPr>
      <dsp:spPr>
        <a:xfrm>
          <a:off x="6171941" y="4243856"/>
          <a:ext cx="1232555" cy="7826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500" b="0" i="0" kern="1200" dirty="0"/>
            <a:t>採用担当</a:t>
          </a:r>
          <a:endParaRPr kumimoji="1" lang="ja-JP" altLang="en-US" sz="1500" kern="1200" dirty="0"/>
        </a:p>
      </dsp:txBody>
      <dsp:txXfrm>
        <a:off x="6194865" y="4266780"/>
        <a:ext cx="1186707" cy="736824"/>
      </dsp:txXfrm>
    </dsp:sp>
    <dsp:sp modelId="{A9815C88-307E-4B41-AABC-BD2CE2DC560A}">
      <dsp:nvSpPr>
        <dsp:cNvPr id="0" name=""/>
        <dsp:cNvSpPr/>
      </dsp:nvSpPr>
      <dsp:spPr>
        <a:xfrm>
          <a:off x="7541448" y="4113753"/>
          <a:ext cx="1232555" cy="7826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69D72C-6185-4334-BE1B-D2BD114E9DF9}">
      <dsp:nvSpPr>
        <dsp:cNvPr id="0" name=""/>
        <dsp:cNvSpPr/>
      </dsp:nvSpPr>
      <dsp:spPr>
        <a:xfrm>
          <a:off x="7678398" y="4243856"/>
          <a:ext cx="1232555" cy="7826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500" b="0" i="0" kern="1200" dirty="0"/>
            <a:t>研修担当</a:t>
          </a:r>
          <a:endParaRPr kumimoji="1" lang="ja-JP" altLang="en-US" sz="1500" kern="1200" dirty="0"/>
        </a:p>
      </dsp:txBody>
      <dsp:txXfrm>
        <a:off x="7701322" y="4266780"/>
        <a:ext cx="1186707" cy="736824"/>
      </dsp:txXfrm>
    </dsp:sp>
    <dsp:sp modelId="{F5950C3A-2287-4724-9C9B-72B02E19320D}">
      <dsp:nvSpPr>
        <dsp:cNvPr id="0" name=""/>
        <dsp:cNvSpPr/>
      </dsp:nvSpPr>
      <dsp:spPr>
        <a:xfrm>
          <a:off x="9047904" y="2972612"/>
          <a:ext cx="1232555" cy="7826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537BCB-56F3-4DE0-8ED4-38E83CF4460C}">
      <dsp:nvSpPr>
        <dsp:cNvPr id="0" name=""/>
        <dsp:cNvSpPr/>
      </dsp:nvSpPr>
      <dsp:spPr>
        <a:xfrm>
          <a:off x="9184855" y="3102715"/>
          <a:ext cx="1232555" cy="7826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kern="1200" dirty="0"/>
            <a:t>財務部門</a:t>
          </a:r>
        </a:p>
      </dsp:txBody>
      <dsp:txXfrm>
        <a:off x="9207779" y="3125639"/>
        <a:ext cx="1186707" cy="736824"/>
      </dsp:txXfrm>
    </dsp:sp>
    <dsp:sp modelId="{676043AD-8076-4EFA-84CF-136807DDCEF0}">
      <dsp:nvSpPr>
        <dsp:cNvPr id="0" name=""/>
        <dsp:cNvSpPr/>
      </dsp:nvSpPr>
      <dsp:spPr>
        <a:xfrm>
          <a:off x="9047904" y="4113753"/>
          <a:ext cx="1232555" cy="7826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50EABD-6738-4232-BBB7-F8E6C0985802}">
      <dsp:nvSpPr>
        <dsp:cNvPr id="0" name=""/>
        <dsp:cNvSpPr/>
      </dsp:nvSpPr>
      <dsp:spPr>
        <a:xfrm>
          <a:off x="9184855" y="4243856"/>
          <a:ext cx="1232555" cy="7826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500" b="0" i="0" kern="1200" dirty="0"/>
            <a:t>経理担当</a:t>
          </a:r>
          <a:endParaRPr kumimoji="1" lang="ja-JP" altLang="en-US" sz="1500" kern="1200" dirty="0"/>
        </a:p>
      </dsp:txBody>
      <dsp:txXfrm>
        <a:off x="9207779" y="4266780"/>
        <a:ext cx="1186707" cy="7368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D13AAE-60C0-54BF-BDA6-5FC08C4234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74F80DF-0383-77E7-0C65-7E5DC3A7F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89A18F-4276-4F4B-A1DB-29E12D6E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E6CE37-B35E-BBA7-5CF6-5C8376D5D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D8CEB0-F2C7-60F8-A795-63FF8A003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969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649BF6-B43E-70BC-F523-1277B9039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9AD26A5-76D9-5781-BEE0-2B568CF995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B383F3-8D7D-FB94-4F54-DEAB5F6EF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3D30FB-0F04-885E-A395-D39521E9B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8F5593-C574-F3FC-4570-CDDE72C18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387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AF0B532-04B7-F2B4-B519-0D87643598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F1A531-8A5A-ED5E-FFB8-5850BC6BCB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4421C0-3025-86A4-5CBD-CDB939B8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03D0AD-8844-F304-6911-7F1DB3159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EE1C3C-2D46-E518-DC4F-A1DAE268A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22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06897B-9BF3-2F66-718A-2FDEB63D3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DF6BE1-3B79-375E-3BEC-E1FF23971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2392A6-CEE2-C3A2-DA37-856C41FCE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E6169A-D241-2C16-C95F-4D34FD9C9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05CD14-5ED6-9AA4-BEEF-BBB0697EB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62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CE69B0-8387-F523-D9A5-B4FEAC628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66A8C4-49B3-0FF4-FCCC-4481D9F38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B8FD19-B2BE-ABC3-0EEC-1D0B8F62D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D225FA-8C2E-C42A-915C-AEF14DE5E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BFF273-365C-519D-0DFF-9055F7CD4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424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8DF808-AED5-3A00-084E-F5B7F6DA8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07EA4A3-A851-19E7-A816-BC99D26FFD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23AC50D-20AE-02BE-7D43-16C961F69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A420BF-3B1D-C600-63BD-66D19136F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4931789-A858-2E95-95C8-F70705932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E7E55BE-C25E-A3B5-3ACA-6A03E1777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60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F4200F-C3FC-FE69-FFCD-BCFC30E62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6BD445-9191-DE3E-FFEF-28D48EF16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1CC39B0-D050-D3C7-EC33-E500E165F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B9E3E50-2F27-A519-7622-363A652341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7FBF38E-BE00-9DB9-EC96-A0009EAA1F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04C205A-D654-9761-0C52-4A92F34A2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87F418-D5C5-10F6-0A7B-E57015126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F2BCC-CEA4-781A-47A2-988A41E4C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330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C2FB3B-C276-2EF6-09ED-4CD72D388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A6B3D31-F088-B046-4033-3E8081ACD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2C6F9BB-D6A5-B93C-A3B4-3CEE7B77B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0AFFF53-C2B6-EAE8-3D47-258CE2809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091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78D75F0-E2CD-BDF3-B225-6C5C6FA97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B3AE6CE-66CC-3D71-149C-2ADD18D0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34341DE-7C74-4E32-7618-FA4544F13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86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E2B6B7-5BBB-0AB4-94F5-3C7870600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238585-62BC-4CFB-0BD1-05A0FEA58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FCCE184-DE26-66BF-4DD7-A22CF7E6A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40ACBE6-2729-D593-4BD0-F6A2EEFE3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657F82-5015-3AAF-D00C-95C7D7BC6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5C50C6-D452-4230-58A6-32B86BBFF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327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A22AE9-8D08-CFB0-5A60-AE0E45F80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D89EEC7-9F72-B73B-8624-1710BEEEA2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6B087A0-0C98-0EC4-5BDE-A21A5F2B42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A5F4F53-F959-FFDE-6664-4E490C8DA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8EB7A2-9AAD-E5C3-B891-EA6FA30FF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7BE816B-3150-0286-2994-F6C497222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3916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6906115-01C1-3E07-8B7B-288369286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707AC7-72DA-B4B4-3B0D-06CBFB605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92DB6B-A556-6473-84D8-44D5F98FA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6CD332-B786-C99B-CD23-BF6A6BF96C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0C5EDC-ED65-EB10-B42A-F112CFDC3C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11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図表 3">
            <a:extLst>
              <a:ext uri="{FF2B5EF4-FFF2-40B4-BE49-F238E27FC236}">
                <a16:creationId xmlns:a16="http://schemas.microsoft.com/office/drawing/2014/main" id="{3DA1AA8F-384D-9D75-5D67-BFA86C66D6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919802"/>
              </p:ext>
            </p:extLst>
          </p:nvPr>
        </p:nvGraphicFramePr>
        <p:xfrm>
          <a:off x="882713" y="0"/>
          <a:ext cx="10426575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3166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26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yuya</dc:creator>
  <cp:lastModifiedBy>yuya</cp:lastModifiedBy>
  <cp:revision>8</cp:revision>
  <dcterms:created xsi:type="dcterms:W3CDTF">2023-04-11T03:31:31Z</dcterms:created>
  <dcterms:modified xsi:type="dcterms:W3CDTF">2023-04-11T03:56:01Z</dcterms:modified>
</cp:coreProperties>
</file>