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391A046F-09B6-4953-A18A-DED1992B32DF}" type="pres">
      <dgm:prSet presAssocID="{6BA65850-5AFF-4E0D-9EDB-9A0B1980918F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E8C901-D3F0-451E-80EA-8833D39EBFD8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86263536-8D42-4866-BD17-AD54A44015AE}" type="pres">
      <dgm:prSet presAssocID="{8266696A-57C2-4EAF-A5F9-83977C40A1D0}" presName="rootComposite1" presStyleCnt="0"/>
      <dgm:spPr/>
    </dgm:pt>
    <dgm:pt modelId="{5E81C2ED-1D3D-4A0F-9D06-2F4A7802E66B}" type="pres">
      <dgm:prSet presAssocID="{8266696A-57C2-4EAF-A5F9-83977C40A1D0}" presName="rootText1" presStyleLbl="alignAcc1" presStyleIdx="0" presStyleCnt="0">
        <dgm:presLayoutVars>
          <dgm:chPref val="3"/>
        </dgm:presLayoutVars>
      </dgm:prSet>
      <dgm:spPr/>
    </dgm:pt>
    <dgm:pt modelId="{B9EEA735-4492-4E8F-B4EA-907CA4EE8814}" type="pres">
      <dgm:prSet presAssocID="{8266696A-57C2-4EAF-A5F9-83977C40A1D0}" presName="topArc1" presStyleLbl="parChTrans1D1" presStyleIdx="0" presStyleCnt="24"/>
      <dgm:spPr/>
    </dgm:pt>
    <dgm:pt modelId="{3D5A4EB5-EC2A-4663-8335-8586D749E03D}" type="pres">
      <dgm:prSet presAssocID="{8266696A-57C2-4EAF-A5F9-83977C40A1D0}" presName="bottomArc1" presStyleLbl="parChTrans1D1" presStyleIdx="1" presStyleCnt="24"/>
      <dgm:spPr/>
    </dgm:pt>
    <dgm:pt modelId="{0380D517-44EB-4A5F-BFCA-82FBBBCA9454}" type="pres">
      <dgm:prSet presAssocID="{8266696A-57C2-4EAF-A5F9-83977C40A1D0}" presName="topConnNode1" presStyleLbl="node1" presStyleIdx="0" presStyleCnt="0"/>
      <dgm:spPr/>
    </dgm:pt>
    <dgm:pt modelId="{6227A837-F0CF-4D2F-B5D6-B19D6E7027F2}" type="pres">
      <dgm:prSet presAssocID="{8266696A-57C2-4EAF-A5F9-83977C40A1D0}" presName="hierChild2" presStyleCnt="0"/>
      <dgm:spPr/>
    </dgm:pt>
    <dgm:pt modelId="{3D311766-ED49-49DB-BD82-FBB580E0E675}" type="pres">
      <dgm:prSet presAssocID="{2203CF99-48E1-4600-99EB-828DF19E7184}" presName="Name28" presStyleLbl="parChTrans1D2" presStyleIdx="0" presStyleCnt="4"/>
      <dgm:spPr/>
    </dgm:pt>
    <dgm:pt modelId="{A2EEAA50-B1DC-4A3D-9B56-5F635C430C18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F21C3D32-230A-4EB3-9DD6-E229C3D5BE52}" type="pres">
      <dgm:prSet presAssocID="{CB749760-BA0B-4690-A171-170C94EF934A}" presName="rootComposite2" presStyleCnt="0"/>
      <dgm:spPr/>
    </dgm:pt>
    <dgm:pt modelId="{179C7F6A-D08A-4869-9B3E-B76E2E380DDE}" type="pres">
      <dgm:prSet presAssocID="{CB749760-BA0B-4690-A171-170C94EF934A}" presName="rootText2" presStyleLbl="alignAcc1" presStyleIdx="0" presStyleCnt="0">
        <dgm:presLayoutVars>
          <dgm:chPref val="3"/>
        </dgm:presLayoutVars>
      </dgm:prSet>
      <dgm:spPr/>
    </dgm:pt>
    <dgm:pt modelId="{CD8CB8BB-055D-44ED-A368-8519EEDF440C}" type="pres">
      <dgm:prSet presAssocID="{CB749760-BA0B-4690-A171-170C94EF934A}" presName="topArc2" presStyleLbl="parChTrans1D1" presStyleIdx="2" presStyleCnt="24"/>
      <dgm:spPr/>
    </dgm:pt>
    <dgm:pt modelId="{B017EFC7-9337-4B5E-9981-D0672CC2318B}" type="pres">
      <dgm:prSet presAssocID="{CB749760-BA0B-4690-A171-170C94EF934A}" presName="bottomArc2" presStyleLbl="parChTrans1D1" presStyleIdx="3" presStyleCnt="24"/>
      <dgm:spPr/>
    </dgm:pt>
    <dgm:pt modelId="{BCC09C5E-5349-489D-A173-359B2A67451B}" type="pres">
      <dgm:prSet presAssocID="{CB749760-BA0B-4690-A171-170C94EF934A}" presName="topConnNode2" presStyleLbl="node2" presStyleIdx="0" presStyleCnt="0"/>
      <dgm:spPr/>
    </dgm:pt>
    <dgm:pt modelId="{B9C9FA23-93B4-4EF5-A653-C64189295EE1}" type="pres">
      <dgm:prSet presAssocID="{CB749760-BA0B-4690-A171-170C94EF934A}" presName="hierChild4" presStyleCnt="0"/>
      <dgm:spPr/>
    </dgm:pt>
    <dgm:pt modelId="{DA3E7434-59E9-47DA-899B-27167146E381}" type="pres">
      <dgm:prSet presAssocID="{117BF7D8-6EDE-4222-B5D4-DE2D99C8BE8D}" presName="Name28" presStyleLbl="parChTrans1D3" presStyleIdx="0" presStyleCnt="7"/>
      <dgm:spPr/>
    </dgm:pt>
    <dgm:pt modelId="{56AAFB28-7C66-41B9-B95B-E55B14A1D852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083E4B05-B6C2-4C4E-8B65-856611ED0A0A}" type="pres">
      <dgm:prSet presAssocID="{28C152EE-4DCE-4B00-B17F-922EDC66445C}" presName="rootComposite2" presStyleCnt="0"/>
      <dgm:spPr/>
    </dgm:pt>
    <dgm:pt modelId="{90637597-0EAD-4EEF-8D36-002967626F58}" type="pres">
      <dgm:prSet presAssocID="{28C152EE-4DCE-4B00-B17F-922EDC66445C}" presName="rootText2" presStyleLbl="alignAcc1" presStyleIdx="0" presStyleCnt="0">
        <dgm:presLayoutVars>
          <dgm:chPref val="3"/>
        </dgm:presLayoutVars>
      </dgm:prSet>
      <dgm:spPr/>
    </dgm:pt>
    <dgm:pt modelId="{1C5D3C2D-8C84-467C-B5CE-6E9207D4C98C}" type="pres">
      <dgm:prSet presAssocID="{28C152EE-4DCE-4B00-B17F-922EDC66445C}" presName="topArc2" presStyleLbl="parChTrans1D1" presStyleIdx="4" presStyleCnt="24"/>
      <dgm:spPr/>
    </dgm:pt>
    <dgm:pt modelId="{EA427DD6-EA4F-446F-A330-4A49C7127364}" type="pres">
      <dgm:prSet presAssocID="{28C152EE-4DCE-4B00-B17F-922EDC66445C}" presName="bottomArc2" presStyleLbl="parChTrans1D1" presStyleIdx="5" presStyleCnt="24"/>
      <dgm:spPr/>
    </dgm:pt>
    <dgm:pt modelId="{69AFDF56-4269-4C35-B75F-C79030D871D1}" type="pres">
      <dgm:prSet presAssocID="{28C152EE-4DCE-4B00-B17F-922EDC66445C}" presName="topConnNode2" presStyleLbl="node3" presStyleIdx="0" presStyleCnt="0"/>
      <dgm:spPr/>
    </dgm:pt>
    <dgm:pt modelId="{4B90833C-2165-4B4A-94CB-154EF21C90CE}" type="pres">
      <dgm:prSet presAssocID="{28C152EE-4DCE-4B00-B17F-922EDC66445C}" presName="hierChild4" presStyleCnt="0"/>
      <dgm:spPr/>
    </dgm:pt>
    <dgm:pt modelId="{3E9C771B-4356-4055-9282-0DC546913409}" type="pres">
      <dgm:prSet presAssocID="{28C152EE-4DCE-4B00-B17F-922EDC66445C}" presName="hierChild5" presStyleCnt="0"/>
      <dgm:spPr/>
    </dgm:pt>
    <dgm:pt modelId="{16A3B354-5AC3-49C7-9D66-23E6DB06E572}" type="pres">
      <dgm:prSet presAssocID="{8E5F54F5-3210-4122-860C-9CF31035F9B5}" presName="Name28" presStyleLbl="parChTrans1D3" presStyleIdx="1" presStyleCnt="7"/>
      <dgm:spPr/>
    </dgm:pt>
    <dgm:pt modelId="{A2A5B92C-58BF-4EB5-AF5E-AF1D0463C113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433D8436-DCEA-4974-A999-A13B4B45683A}" type="pres">
      <dgm:prSet presAssocID="{31D2A8C0-B018-4F48-9B22-87AE9232211F}" presName="rootComposite2" presStyleCnt="0"/>
      <dgm:spPr/>
    </dgm:pt>
    <dgm:pt modelId="{5CC024E3-E765-4353-A013-6ED7B0275E09}" type="pres">
      <dgm:prSet presAssocID="{31D2A8C0-B018-4F48-9B22-87AE9232211F}" presName="rootText2" presStyleLbl="alignAcc1" presStyleIdx="0" presStyleCnt="0">
        <dgm:presLayoutVars>
          <dgm:chPref val="3"/>
        </dgm:presLayoutVars>
      </dgm:prSet>
      <dgm:spPr/>
    </dgm:pt>
    <dgm:pt modelId="{669B859B-752F-4EFD-9005-7A7386D31736}" type="pres">
      <dgm:prSet presAssocID="{31D2A8C0-B018-4F48-9B22-87AE9232211F}" presName="topArc2" presStyleLbl="parChTrans1D1" presStyleIdx="6" presStyleCnt="24"/>
      <dgm:spPr/>
    </dgm:pt>
    <dgm:pt modelId="{A9F2C84E-34C0-42B3-ACEF-F4FD007A72B1}" type="pres">
      <dgm:prSet presAssocID="{31D2A8C0-B018-4F48-9B22-87AE9232211F}" presName="bottomArc2" presStyleLbl="parChTrans1D1" presStyleIdx="7" presStyleCnt="24"/>
      <dgm:spPr/>
    </dgm:pt>
    <dgm:pt modelId="{DA6CB632-FC31-43F2-A38E-164F666E22BF}" type="pres">
      <dgm:prSet presAssocID="{31D2A8C0-B018-4F48-9B22-87AE9232211F}" presName="topConnNode2" presStyleLbl="node3" presStyleIdx="0" presStyleCnt="0"/>
      <dgm:spPr/>
    </dgm:pt>
    <dgm:pt modelId="{D7D81DAE-ACC0-47D7-A453-CC0A23EBEA30}" type="pres">
      <dgm:prSet presAssocID="{31D2A8C0-B018-4F48-9B22-87AE9232211F}" presName="hierChild4" presStyleCnt="0"/>
      <dgm:spPr/>
    </dgm:pt>
    <dgm:pt modelId="{CB7A60A0-DD81-45EB-9F13-C7F301583884}" type="pres">
      <dgm:prSet presAssocID="{31D2A8C0-B018-4F48-9B22-87AE9232211F}" presName="hierChild5" presStyleCnt="0"/>
      <dgm:spPr/>
    </dgm:pt>
    <dgm:pt modelId="{9F5F51B5-4D16-4273-8811-A0705915300C}" type="pres">
      <dgm:prSet presAssocID="{CB749760-BA0B-4690-A171-170C94EF934A}" presName="hierChild5" presStyleCnt="0"/>
      <dgm:spPr/>
    </dgm:pt>
    <dgm:pt modelId="{4BE43792-E2C7-463C-8282-88D718A976B7}" type="pres">
      <dgm:prSet presAssocID="{3FBB1A5B-D65B-4CD9-BC55-D087AF1C7BA0}" presName="Name28" presStyleLbl="parChTrans1D2" presStyleIdx="1" presStyleCnt="4"/>
      <dgm:spPr/>
    </dgm:pt>
    <dgm:pt modelId="{654AD9BF-F323-4C78-A956-2471ADD14882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9E1C85A0-5BA0-45C9-9233-677EBFBCFCF1}" type="pres">
      <dgm:prSet presAssocID="{66D95095-CB94-498C-9157-E8F8997551B7}" presName="rootComposite2" presStyleCnt="0"/>
      <dgm:spPr/>
    </dgm:pt>
    <dgm:pt modelId="{051B1EDB-66AD-4089-9149-E2C683D17110}" type="pres">
      <dgm:prSet presAssocID="{66D95095-CB94-498C-9157-E8F8997551B7}" presName="rootText2" presStyleLbl="alignAcc1" presStyleIdx="0" presStyleCnt="0">
        <dgm:presLayoutVars>
          <dgm:chPref val="3"/>
        </dgm:presLayoutVars>
      </dgm:prSet>
      <dgm:spPr/>
    </dgm:pt>
    <dgm:pt modelId="{67E280E7-5C48-4169-B24B-F4F303817C4C}" type="pres">
      <dgm:prSet presAssocID="{66D95095-CB94-498C-9157-E8F8997551B7}" presName="topArc2" presStyleLbl="parChTrans1D1" presStyleIdx="8" presStyleCnt="24"/>
      <dgm:spPr/>
    </dgm:pt>
    <dgm:pt modelId="{3D612FBF-E399-4732-B585-3FDAC577F97C}" type="pres">
      <dgm:prSet presAssocID="{66D95095-CB94-498C-9157-E8F8997551B7}" presName="bottomArc2" presStyleLbl="parChTrans1D1" presStyleIdx="9" presStyleCnt="24"/>
      <dgm:spPr/>
    </dgm:pt>
    <dgm:pt modelId="{46BF2D23-6386-452B-9775-EE222F7EAFF7}" type="pres">
      <dgm:prSet presAssocID="{66D95095-CB94-498C-9157-E8F8997551B7}" presName="topConnNode2" presStyleLbl="node2" presStyleIdx="0" presStyleCnt="0"/>
      <dgm:spPr/>
    </dgm:pt>
    <dgm:pt modelId="{EDCF42CB-6AF0-4B4A-8D4B-2D0B44DFADED}" type="pres">
      <dgm:prSet presAssocID="{66D95095-CB94-498C-9157-E8F8997551B7}" presName="hierChild4" presStyleCnt="0"/>
      <dgm:spPr/>
    </dgm:pt>
    <dgm:pt modelId="{55EDAB28-114C-4FD7-AFB4-0824188F1989}" type="pres">
      <dgm:prSet presAssocID="{3882042C-2528-4642-A37C-4A7CEA7CB0C3}" presName="Name28" presStyleLbl="parChTrans1D3" presStyleIdx="2" presStyleCnt="7"/>
      <dgm:spPr/>
    </dgm:pt>
    <dgm:pt modelId="{3E8933C6-7979-4D67-9564-8275B5A77174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32636048-F08A-4CD7-B88A-DE99E0ED15AE}" type="pres">
      <dgm:prSet presAssocID="{877DD5CA-6D80-4CAC-9109-897F458882FB}" presName="rootComposite2" presStyleCnt="0"/>
      <dgm:spPr/>
    </dgm:pt>
    <dgm:pt modelId="{73ACF82B-4497-492B-A21E-E4040C11D9CF}" type="pres">
      <dgm:prSet presAssocID="{877DD5CA-6D80-4CAC-9109-897F458882FB}" presName="rootText2" presStyleLbl="alignAcc1" presStyleIdx="0" presStyleCnt="0">
        <dgm:presLayoutVars>
          <dgm:chPref val="3"/>
        </dgm:presLayoutVars>
      </dgm:prSet>
      <dgm:spPr/>
    </dgm:pt>
    <dgm:pt modelId="{D234C78C-2F71-4887-B55E-7B07352B4783}" type="pres">
      <dgm:prSet presAssocID="{877DD5CA-6D80-4CAC-9109-897F458882FB}" presName="topArc2" presStyleLbl="parChTrans1D1" presStyleIdx="10" presStyleCnt="24"/>
      <dgm:spPr/>
    </dgm:pt>
    <dgm:pt modelId="{EF38F02C-CFAF-4EC6-9793-A7564E22B57A}" type="pres">
      <dgm:prSet presAssocID="{877DD5CA-6D80-4CAC-9109-897F458882FB}" presName="bottomArc2" presStyleLbl="parChTrans1D1" presStyleIdx="11" presStyleCnt="24"/>
      <dgm:spPr/>
    </dgm:pt>
    <dgm:pt modelId="{D5FC8C7A-47EF-4FE5-8CC2-2C6BD72C7D16}" type="pres">
      <dgm:prSet presAssocID="{877DD5CA-6D80-4CAC-9109-897F458882FB}" presName="topConnNode2" presStyleLbl="node3" presStyleIdx="0" presStyleCnt="0"/>
      <dgm:spPr/>
    </dgm:pt>
    <dgm:pt modelId="{4F7A51D1-5DC0-4AAD-872F-5B1D853CB509}" type="pres">
      <dgm:prSet presAssocID="{877DD5CA-6D80-4CAC-9109-897F458882FB}" presName="hierChild4" presStyleCnt="0"/>
      <dgm:spPr/>
    </dgm:pt>
    <dgm:pt modelId="{783E7467-CAD4-4015-A988-0D6BEA2CD47B}" type="pres">
      <dgm:prSet presAssocID="{877DD5CA-6D80-4CAC-9109-897F458882FB}" presName="hierChild5" presStyleCnt="0"/>
      <dgm:spPr/>
    </dgm:pt>
    <dgm:pt modelId="{80D4C89E-D416-4546-8C03-B52BDE317668}" type="pres">
      <dgm:prSet presAssocID="{1F83DC07-037E-418E-A5BE-D1642D72058D}" presName="Name28" presStyleLbl="parChTrans1D3" presStyleIdx="3" presStyleCnt="7"/>
      <dgm:spPr/>
    </dgm:pt>
    <dgm:pt modelId="{480F0896-9D9A-42B9-B416-DAD4BF9749FF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8EB03573-C28A-4475-B169-7E206A7CD4E8}" type="pres">
      <dgm:prSet presAssocID="{361ECD0B-8850-49C2-9484-968D24ADB1EC}" presName="rootComposite2" presStyleCnt="0"/>
      <dgm:spPr/>
    </dgm:pt>
    <dgm:pt modelId="{E1E97E81-C76F-427D-8CCF-888BB43272D0}" type="pres">
      <dgm:prSet presAssocID="{361ECD0B-8850-49C2-9484-968D24ADB1EC}" presName="rootText2" presStyleLbl="alignAcc1" presStyleIdx="0" presStyleCnt="0">
        <dgm:presLayoutVars>
          <dgm:chPref val="3"/>
        </dgm:presLayoutVars>
      </dgm:prSet>
      <dgm:spPr/>
    </dgm:pt>
    <dgm:pt modelId="{9543E25C-0FEB-47DA-9DC7-A75A3B6FB81C}" type="pres">
      <dgm:prSet presAssocID="{361ECD0B-8850-49C2-9484-968D24ADB1EC}" presName="topArc2" presStyleLbl="parChTrans1D1" presStyleIdx="12" presStyleCnt="24"/>
      <dgm:spPr/>
    </dgm:pt>
    <dgm:pt modelId="{A28BA74B-FBB4-4497-872B-A5B24A04DA36}" type="pres">
      <dgm:prSet presAssocID="{361ECD0B-8850-49C2-9484-968D24ADB1EC}" presName="bottomArc2" presStyleLbl="parChTrans1D1" presStyleIdx="13" presStyleCnt="24"/>
      <dgm:spPr/>
    </dgm:pt>
    <dgm:pt modelId="{79D8C76D-0E0F-4356-8E70-600B7238E1E5}" type="pres">
      <dgm:prSet presAssocID="{361ECD0B-8850-49C2-9484-968D24ADB1EC}" presName="topConnNode2" presStyleLbl="node3" presStyleIdx="0" presStyleCnt="0"/>
      <dgm:spPr/>
    </dgm:pt>
    <dgm:pt modelId="{1272C53B-1F12-4E6A-9ECF-2E7E2B8D0B2E}" type="pres">
      <dgm:prSet presAssocID="{361ECD0B-8850-49C2-9484-968D24ADB1EC}" presName="hierChild4" presStyleCnt="0"/>
      <dgm:spPr/>
    </dgm:pt>
    <dgm:pt modelId="{155D637B-9FC6-4010-A110-876FD757ACC5}" type="pres">
      <dgm:prSet presAssocID="{361ECD0B-8850-49C2-9484-968D24ADB1EC}" presName="hierChild5" presStyleCnt="0"/>
      <dgm:spPr/>
    </dgm:pt>
    <dgm:pt modelId="{88157CC3-98CB-4EBC-83B2-24E3ED11C655}" type="pres">
      <dgm:prSet presAssocID="{66D95095-CB94-498C-9157-E8F8997551B7}" presName="hierChild5" presStyleCnt="0"/>
      <dgm:spPr/>
    </dgm:pt>
    <dgm:pt modelId="{C089285F-4564-48DE-9F8A-4095EEBC135A}" type="pres">
      <dgm:prSet presAssocID="{00D31309-618E-429E-BE79-4F77A8F24DE4}" presName="Name28" presStyleLbl="parChTrans1D2" presStyleIdx="2" presStyleCnt="4"/>
      <dgm:spPr/>
    </dgm:pt>
    <dgm:pt modelId="{E42FD626-9511-4D9F-AB58-368A4A374E72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13CD7E86-140F-4601-9E85-11D011DA7A7B}" type="pres">
      <dgm:prSet presAssocID="{ABE16654-1A32-492B-8E09-DFD8457BE6EB}" presName="rootComposite2" presStyleCnt="0"/>
      <dgm:spPr/>
    </dgm:pt>
    <dgm:pt modelId="{749C68C3-3C19-4E20-9132-155B9C5EDF7E}" type="pres">
      <dgm:prSet presAssocID="{ABE16654-1A32-492B-8E09-DFD8457BE6EB}" presName="rootText2" presStyleLbl="alignAcc1" presStyleIdx="0" presStyleCnt="0">
        <dgm:presLayoutVars>
          <dgm:chPref val="3"/>
        </dgm:presLayoutVars>
      </dgm:prSet>
      <dgm:spPr/>
    </dgm:pt>
    <dgm:pt modelId="{CDCEF356-83D2-4833-B048-79DE8D9A5028}" type="pres">
      <dgm:prSet presAssocID="{ABE16654-1A32-492B-8E09-DFD8457BE6EB}" presName="topArc2" presStyleLbl="parChTrans1D1" presStyleIdx="14" presStyleCnt="24"/>
      <dgm:spPr/>
    </dgm:pt>
    <dgm:pt modelId="{44D9A89B-FF3E-49BF-95C2-99AA81BEB5F6}" type="pres">
      <dgm:prSet presAssocID="{ABE16654-1A32-492B-8E09-DFD8457BE6EB}" presName="bottomArc2" presStyleLbl="parChTrans1D1" presStyleIdx="15" presStyleCnt="24"/>
      <dgm:spPr/>
    </dgm:pt>
    <dgm:pt modelId="{8A8D55EA-8C24-400D-9022-826B437977D2}" type="pres">
      <dgm:prSet presAssocID="{ABE16654-1A32-492B-8E09-DFD8457BE6EB}" presName="topConnNode2" presStyleLbl="node2" presStyleIdx="0" presStyleCnt="0"/>
      <dgm:spPr/>
    </dgm:pt>
    <dgm:pt modelId="{5D6D90AC-4195-4115-8027-295A359BEF06}" type="pres">
      <dgm:prSet presAssocID="{ABE16654-1A32-492B-8E09-DFD8457BE6EB}" presName="hierChild4" presStyleCnt="0"/>
      <dgm:spPr/>
    </dgm:pt>
    <dgm:pt modelId="{220E62CD-D0B4-426C-8EE0-FDBC85C6E8A7}" type="pres">
      <dgm:prSet presAssocID="{FC7CFAAD-FAE3-469C-BCD1-2CB614206F4D}" presName="Name28" presStyleLbl="parChTrans1D3" presStyleIdx="4" presStyleCnt="7"/>
      <dgm:spPr/>
    </dgm:pt>
    <dgm:pt modelId="{0F4FF84C-2E47-48CE-9BBA-31AFFBE27229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AA534BA2-F368-4430-8FC8-8EB11DD190AC}" type="pres">
      <dgm:prSet presAssocID="{60D1366A-8EA7-416C-8DF5-D4B8EFAF4C97}" presName="rootComposite2" presStyleCnt="0"/>
      <dgm:spPr/>
    </dgm:pt>
    <dgm:pt modelId="{A6C09E5F-B453-4FEB-BF7C-E28959AD8C28}" type="pres">
      <dgm:prSet presAssocID="{60D1366A-8EA7-416C-8DF5-D4B8EFAF4C97}" presName="rootText2" presStyleLbl="alignAcc1" presStyleIdx="0" presStyleCnt="0">
        <dgm:presLayoutVars>
          <dgm:chPref val="3"/>
        </dgm:presLayoutVars>
      </dgm:prSet>
      <dgm:spPr/>
    </dgm:pt>
    <dgm:pt modelId="{75D376B9-5650-46C4-9FCC-CDA627C63075}" type="pres">
      <dgm:prSet presAssocID="{60D1366A-8EA7-416C-8DF5-D4B8EFAF4C97}" presName="topArc2" presStyleLbl="parChTrans1D1" presStyleIdx="16" presStyleCnt="24"/>
      <dgm:spPr/>
    </dgm:pt>
    <dgm:pt modelId="{1296E82C-8C8C-42EB-B031-465EDD6D8B37}" type="pres">
      <dgm:prSet presAssocID="{60D1366A-8EA7-416C-8DF5-D4B8EFAF4C97}" presName="bottomArc2" presStyleLbl="parChTrans1D1" presStyleIdx="17" presStyleCnt="24"/>
      <dgm:spPr/>
    </dgm:pt>
    <dgm:pt modelId="{4800E2DF-2B80-4A35-86AD-F9FF12180438}" type="pres">
      <dgm:prSet presAssocID="{60D1366A-8EA7-416C-8DF5-D4B8EFAF4C97}" presName="topConnNode2" presStyleLbl="node3" presStyleIdx="0" presStyleCnt="0"/>
      <dgm:spPr/>
    </dgm:pt>
    <dgm:pt modelId="{2958AD0C-35B7-4A5E-B7F0-B028DAE24565}" type="pres">
      <dgm:prSet presAssocID="{60D1366A-8EA7-416C-8DF5-D4B8EFAF4C97}" presName="hierChild4" presStyleCnt="0"/>
      <dgm:spPr/>
    </dgm:pt>
    <dgm:pt modelId="{B3932544-54D8-4590-A8AC-B8CC9EA6426C}" type="pres">
      <dgm:prSet presAssocID="{60D1366A-8EA7-416C-8DF5-D4B8EFAF4C97}" presName="hierChild5" presStyleCnt="0"/>
      <dgm:spPr/>
    </dgm:pt>
    <dgm:pt modelId="{9D887E2C-A88C-4BAF-B05B-354D34CA8603}" type="pres">
      <dgm:prSet presAssocID="{FAB1D81D-C6E4-4FD2-A51F-975B725B3FA2}" presName="Name28" presStyleLbl="parChTrans1D3" presStyleIdx="5" presStyleCnt="7"/>
      <dgm:spPr/>
    </dgm:pt>
    <dgm:pt modelId="{F1EAE65D-2CD9-41E1-897C-279DD56991DF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5FB396F7-C5B8-4B57-B713-798F8DB983C0}" type="pres">
      <dgm:prSet presAssocID="{CDE1D13B-BC46-40BD-B315-DC9F75284483}" presName="rootComposite2" presStyleCnt="0"/>
      <dgm:spPr/>
    </dgm:pt>
    <dgm:pt modelId="{8A882D70-2296-4B49-BED8-841E1AFF6869}" type="pres">
      <dgm:prSet presAssocID="{CDE1D13B-BC46-40BD-B315-DC9F75284483}" presName="rootText2" presStyleLbl="alignAcc1" presStyleIdx="0" presStyleCnt="0">
        <dgm:presLayoutVars>
          <dgm:chPref val="3"/>
        </dgm:presLayoutVars>
      </dgm:prSet>
      <dgm:spPr/>
    </dgm:pt>
    <dgm:pt modelId="{70FF8621-B1AE-45F4-BA31-F24C03009B7B}" type="pres">
      <dgm:prSet presAssocID="{CDE1D13B-BC46-40BD-B315-DC9F75284483}" presName="topArc2" presStyleLbl="parChTrans1D1" presStyleIdx="18" presStyleCnt="24"/>
      <dgm:spPr/>
    </dgm:pt>
    <dgm:pt modelId="{F9D6EA88-5573-42C2-80D7-700868729E5A}" type="pres">
      <dgm:prSet presAssocID="{CDE1D13B-BC46-40BD-B315-DC9F75284483}" presName="bottomArc2" presStyleLbl="parChTrans1D1" presStyleIdx="19" presStyleCnt="24"/>
      <dgm:spPr/>
    </dgm:pt>
    <dgm:pt modelId="{DD95F131-4BE3-4DAC-828F-521029B71841}" type="pres">
      <dgm:prSet presAssocID="{CDE1D13B-BC46-40BD-B315-DC9F75284483}" presName="topConnNode2" presStyleLbl="node3" presStyleIdx="0" presStyleCnt="0"/>
      <dgm:spPr/>
    </dgm:pt>
    <dgm:pt modelId="{2C7F78A5-93CE-449C-972B-E09BB8FF4D5D}" type="pres">
      <dgm:prSet presAssocID="{CDE1D13B-BC46-40BD-B315-DC9F75284483}" presName="hierChild4" presStyleCnt="0"/>
      <dgm:spPr/>
    </dgm:pt>
    <dgm:pt modelId="{131BD289-7E47-4051-A0D1-F9E271A3B60D}" type="pres">
      <dgm:prSet presAssocID="{CDE1D13B-BC46-40BD-B315-DC9F75284483}" presName="hierChild5" presStyleCnt="0"/>
      <dgm:spPr/>
    </dgm:pt>
    <dgm:pt modelId="{E48DDC58-869C-4179-AFC2-1457B01A0057}" type="pres">
      <dgm:prSet presAssocID="{ABE16654-1A32-492B-8E09-DFD8457BE6EB}" presName="hierChild5" presStyleCnt="0"/>
      <dgm:spPr/>
    </dgm:pt>
    <dgm:pt modelId="{171697BC-C278-4887-8C6D-C8A1652C465A}" type="pres">
      <dgm:prSet presAssocID="{8B83CBBD-8755-448B-A254-7A6BD64513EF}" presName="Name28" presStyleLbl="parChTrans1D2" presStyleIdx="3" presStyleCnt="4"/>
      <dgm:spPr/>
    </dgm:pt>
    <dgm:pt modelId="{713075F6-4972-43C2-A531-0CB671324443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BDB8DBF4-19D7-41A5-8CCF-3936B22C2719}" type="pres">
      <dgm:prSet presAssocID="{0EFBBA48-78AB-4EB0-AD9A-642D1C5B8638}" presName="rootComposite2" presStyleCnt="0"/>
      <dgm:spPr/>
    </dgm:pt>
    <dgm:pt modelId="{1F7B1B2D-B379-493B-BDE2-77D898A6EE01}" type="pres">
      <dgm:prSet presAssocID="{0EFBBA48-78AB-4EB0-AD9A-642D1C5B8638}" presName="rootText2" presStyleLbl="alignAcc1" presStyleIdx="0" presStyleCnt="0">
        <dgm:presLayoutVars>
          <dgm:chPref val="3"/>
        </dgm:presLayoutVars>
      </dgm:prSet>
      <dgm:spPr/>
    </dgm:pt>
    <dgm:pt modelId="{6BB0F1F1-8C3E-4CFA-99CE-D743BC45B1BA}" type="pres">
      <dgm:prSet presAssocID="{0EFBBA48-78AB-4EB0-AD9A-642D1C5B8638}" presName="topArc2" presStyleLbl="parChTrans1D1" presStyleIdx="20" presStyleCnt="24"/>
      <dgm:spPr/>
    </dgm:pt>
    <dgm:pt modelId="{85069E81-2A95-4848-9C3E-21A538DA7E5A}" type="pres">
      <dgm:prSet presAssocID="{0EFBBA48-78AB-4EB0-AD9A-642D1C5B8638}" presName="bottomArc2" presStyleLbl="parChTrans1D1" presStyleIdx="21" presStyleCnt="24"/>
      <dgm:spPr/>
    </dgm:pt>
    <dgm:pt modelId="{C29C5CAD-532E-4873-A7D8-5BF6C4C29DDC}" type="pres">
      <dgm:prSet presAssocID="{0EFBBA48-78AB-4EB0-AD9A-642D1C5B8638}" presName="topConnNode2" presStyleLbl="node2" presStyleIdx="0" presStyleCnt="0"/>
      <dgm:spPr/>
    </dgm:pt>
    <dgm:pt modelId="{48F4DE85-EA23-48CB-BFC1-077E35217092}" type="pres">
      <dgm:prSet presAssocID="{0EFBBA48-78AB-4EB0-AD9A-642D1C5B8638}" presName="hierChild4" presStyleCnt="0"/>
      <dgm:spPr/>
    </dgm:pt>
    <dgm:pt modelId="{6A742857-FE4F-41A8-917F-2D44B275C5EE}" type="pres">
      <dgm:prSet presAssocID="{AEE9A1E6-8BEB-40B4-A33C-6ECDF02E3777}" presName="Name28" presStyleLbl="parChTrans1D3" presStyleIdx="6" presStyleCnt="7"/>
      <dgm:spPr/>
    </dgm:pt>
    <dgm:pt modelId="{A8D58FF1-7071-4D32-A5EC-28A6E4D7338D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F3F60B9D-E590-41A7-81D0-21CBD3C49FA6}" type="pres">
      <dgm:prSet presAssocID="{73F70975-176B-4BC7-87EE-C165B8F59006}" presName="rootComposite2" presStyleCnt="0"/>
      <dgm:spPr/>
    </dgm:pt>
    <dgm:pt modelId="{EA6AEEBD-55D7-44F4-B3BE-3B74F19A851A}" type="pres">
      <dgm:prSet presAssocID="{73F70975-176B-4BC7-87EE-C165B8F59006}" presName="rootText2" presStyleLbl="alignAcc1" presStyleIdx="0" presStyleCnt="0">
        <dgm:presLayoutVars>
          <dgm:chPref val="3"/>
        </dgm:presLayoutVars>
      </dgm:prSet>
      <dgm:spPr/>
    </dgm:pt>
    <dgm:pt modelId="{E95BEFA7-75DA-4F38-898D-4A7898580ED0}" type="pres">
      <dgm:prSet presAssocID="{73F70975-176B-4BC7-87EE-C165B8F59006}" presName="topArc2" presStyleLbl="parChTrans1D1" presStyleIdx="22" presStyleCnt="24"/>
      <dgm:spPr/>
    </dgm:pt>
    <dgm:pt modelId="{E7A0A54C-01C6-4A03-9A4B-9F137597FCEF}" type="pres">
      <dgm:prSet presAssocID="{73F70975-176B-4BC7-87EE-C165B8F59006}" presName="bottomArc2" presStyleLbl="parChTrans1D1" presStyleIdx="23" presStyleCnt="24"/>
      <dgm:spPr/>
    </dgm:pt>
    <dgm:pt modelId="{5C241536-B34B-4232-A294-B28057CCCDB2}" type="pres">
      <dgm:prSet presAssocID="{73F70975-176B-4BC7-87EE-C165B8F59006}" presName="topConnNode2" presStyleLbl="node3" presStyleIdx="0" presStyleCnt="0"/>
      <dgm:spPr/>
    </dgm:pt>
    <dgm:pt modelId="{8E2AFF27-89D3-4024-942E-9A70CFE408CB}" type="pres">
      <dgm:prSet presAssocID="{73F70975-176B-4BC7-87EE-C165B8F59006}" presName="hierChild4" presStyleCnt="0"/>
      <dgm:spPr/>
    </dgm:pt>
    <dgm:pt modelId="{B1A5ED04-AA00-40B5-A07D-DCE2482D1F39}" type="pres">
      <dgm:prSet presAssocID="{73F70975-176B-4BC7-87EE-C165B8F59006}" presName="hierChild5" presStyleCnt="0"/>
      <dgm:spPr/>
    </dgm:pt>
    <dgm:pt modelId="{A5C45273-0F27-4AED-92B0-B775E0B1B15E}" type="pres">
      <dgm:prSet presAssocID="{0EFBBA48-78AB-4EB0-AD9A-642D1C5B8638}" presName="hierChild5" presStyleCnt="0"/>
      <dgm:spPr/>
    </dgm:pt>
    <dgm:pt modelId="{1BF5CB8E-DDC0-49B1-B07F-003800A94C3E}" type="pres">
      <dgm:prSet presAssocID="{8266696A-57C2-4EAF-A5F9-83977C40A1D0}" presName="hierChild3" presStyleCnt="0"/>
      <dgm:spPr/>
    </dgm:pt>
  </dgm:ptLst>
  <dgm:cxnLst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2461BA05-09B8-42D9-9A86-349FBCA8E0F5}" type="presOf" srcId="{0EFBBA48-78AB-4EB0-AD9A-642D1C5B8638}" destId="{1F7B1B2D-B379-493B-BDE2-77D898A6EE01}" srcOrd="0" destOrd="0" presId="urn:microsoft.com/office/officeart/2008/layout/HalfCircleOrganizationChart"/>
    <dgm:cxn modelId="{169C2A0E-2FC3-4244-A2E0-A45B34088280}" type="presOf" srcId="{8E5F54F5-3210-4122-860C-9CF31035F9B5}" destId="{16A3B354-5AC3-49C7-9D66-23E6DB06E572}" srcOrd="0" destOrd="0" presId="urn:microsoft.com/office/officeart/2008/layout/HalfCircleOrganizationChart"/>
    <dgm:cxn modelId="{874D901C-EFBF-4CF4-B16C-45BEA5C07873}" type="presOf" srcId="{8266696A-57C2-4EAF-A5F9-83977C40A1D0}" destId="{5E81C2ED-1D3D-4A0F-9D06-2F4A7802E66B}" srcOrd="0" destOrd="0" presId="urn:microsoft.com/office/officeart/2008/layout/HalfCircleOrganizationChart"/>
    <dgm:cxn modelId="{BAB50E20-54B5-4A43-A7FB-3C619A344CF0}" type="presOf" srcId="{66D95095-CB94-498C-9157-E8F8997551B7}" destId="{46BF2D23-6386-452B-9775-EE222F7EAFF7}" srcOrd="1" destOrd="0" presId="urn:microsoft.com/office/officeart/2008/layout/HalfCircleOrganizationChart"/>
    <dgm:cxn modelId="{FA913020-AC7D-4F94-A1DD-5F589DBFDED1}" type="presOf" srcId="{28C152EE-4DCE-4B00-B17F-922EDC66445C}" destId="{90637597-0EAD-4EEF-8D36-002967626F58}" srcOrd="0" destOrd="0" presId="urn:microsoft.com/office/officeart/2008/layout/HalfCircleOrganizationChart"/>
    <dgm:cxn modelId="{AEF7A723-F5D0-444F-BD2B-61C5F9C52284}" type="presOf" srcId="{6BA65850-5AFF-4E0D-9EDB-9A0B1980918F}" destId="{391A046F-09B6-4953-A18A-DED1992B32DF}" srcOrd="0" destOrd="0" presId="urn:microsoft.com/office/officeart/2008/layout/HalfCircleOrganizationChart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21325425-2406-4505-B949-0B194A6CD45D}" type="presOf" srcId="{CDE1D13B-BC46-40BD-B315-DC9F75284483}" destId="{8A882D70-2296-4B49-BED8-841E1AFF6869}" srcOrd="0" destOrd="0" presId="urn:microsoft.com/office/officeart/2008/layout/HalfCircleOrganizationChart"/>
    <dgm:cxn modelId="{437FDA2B-80E0-4B7A-A330-39FC655A603D}" type="presOf" srcId="{2203CF99-48E1-4600-99EB-828DF19E7184}" destId="{3D311766-ED49-49DB-BD82-FBB580E0E675}" srcOrd="0" destOrd="0" presId="urn:microsoft.com/office/officeart/2008/layout/HalfCircleOrganizationChart"/>
    <dgm:cxn modelId="{CEDA2C2F-85F8-4E48-9BEE-F5661685D5E4}" type="presOf" srcId="{877DD5CA-6D80-4CAC-9109-897F458882FB}" destId="{D5FC8C7A-47EF-4FE5-8CC2-2C6BD72C7D16}" srcOrd="1" destOrd="0" presId="urn:microsoft.com/office/officeart/2008/layout/HalfCircleOrganizationChart"/>
    <dgm:cxn modelId="{8D504F2F-6765-43E8-AFD1-FF9DF9360143}" type="presOf" srcId="{1F83DC07-037E-418E-A5BE-D1642D72058D}" destId="{80D4C89E-D416-4546-8C03-B52BDE317668}" srcOrd="0" destOrd="0" presId="urn:microsoft.com/office/officeart/2008/layout/HalfCircleOrganizationChart"/>
    <dgm:cxn modelId="{7D08832F-C701-4649-B071-F0D8BCE1D815}" type="presOf" srcId="{361ECD0B-8850-49C2-9484-968D24ADB1EC}" destId="{79D8C76D-0E0F-4356-8E70-600B7238E1E5}" srcOrd="1" destOrd="0" presId="urn:microsoft.com/office/officeart/2008/layout/HalfCircleOrganizationChart"/>
    <dgm:cxn modelId="{A9ADE931-65D6-4B46-802A-50D1CAF1401A}" type="presOf" srcId="{CDE1D13B-BC46-40BD-B315-DC9F75284483}" destId="{DD95F131-4BE3-4DAC-828F-521029B71841}" srcOrd="1" destOrd="0" presId="urn:microsoft.com/office/officeart/2008/layout/HalfCircleOrganizationChart"/>
    <dgm:cxn modelId="{936A2733-2793-4EFA-8D81-B6B79961B9A1}" type="presOf" srcId="{FAB1D81D-C6E4-4FD2-A51F-975B725B3FA2}" destId="{9D887E2C-A88C-4BAF-B05B-354D34CA8603}" srcOrd="0" destOrd="0" presId="urn:microsoft.com/office/officeart/2008/layout/HalfCircleOrganizationChart"/>
    <dgm:cxn modelId="{8C70D83B-570F-4838-8105-D385193DD6D7}" type="presOf" srcId="{AEE9A1E6-8BEB-40B4-A33C-6ECDF02E3777}" destId="{6A742857-FE4F-41A8-917F-2D44B275C5EE}" srcOrd="0" destOrd="0" presId="urn:microsoft.com/office/officeart/2008/layout/HalfCircleOrganization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378BF043-E964-495C-A55E-A746FC665DF0}" type="presOf" srcId="{361ECD0B-8850-49C2-9484-968D24ADB1EC}" destId="{E1E97E81-C76F-427D-8CCF-888BB43272D0}" srcOrd="0" destOrd="0" presId="urn:microsoft.com/office/officeart/2008/layout/HalfCircleOrganizationChart"/>
    <dgm:cxn modelId="{706E7246-094D-4EF6-886C-AE3A3E4242CB}" type="presOf" srcId="{00D31309-618E-429E-BE79-4F77A8F24DE4}" destId="{C089285F-4564-48DE-9F8A-4095EEBC135A}" srcOrd="0" destOrd="0" presId="urn:microsoft.com/office/officeart/2008/layout/HalfCircleOrganizationChart"/>
    <dgm:cxn modelId="{C84E8766-E53A-4301-BC4B-E57F7447A75D}" type="presOf" srcId="{117BF7D8-6EDE-4222-B5D4-DE2D99C8BE8D}" destId="{DA3E7434-59E9-47DA-899B-27167146E381}" srcOrd="0" destOrd="0" presId="urn:microsoft.com/office/officeart/2008/layout/HalfCircleOrganizationChart"/>
    <dgm:cxn modelId="{5F929B66-8823-4154-8DE8-ED8278C8A95D}" type="presOf" srcId="{66D95095-CB94-498C-9157-E8F8997551B7}" destId="{051B1EDB-66AD-4089-9149-E2C683D17110}" srcOrd="0" destOrd="0" presId="urn:microsoft.com/office/officeart/2008/layout/HalfCircleOrganizationChart"/>
    <dgm:cxn modelId="{003DC267-38C4-44D4-AB85-6D3464738BA4}" type="presOf" srcId="{73F70975-176B-4BC7-87EE-C165B8F59006}" destId="{5C241536-B34B-4232-A294-B28057CCCDB2}" srcOrd="1" destOrd="0" presId="urn:microsoft.com/office/officeart/2008/layout/HalfCircleOrganizationChart"/>
    <dgm:cxn modelId="{4589C76A-2C52-4230-983B-1CBFD99DEC6C}" type="presOf" srcId="{FC7CFAAD-FAE3-469C-BCD1-2CB614206F4D}" destId="{220E62CD-D0B4-426C-8EE0-FDBC85C6E8A7}" srcOrd="0" destOrd="0" presId="urn:microsoft.com/office/officeart/2008/layout/HalfCircleOrganizationChart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D28C944C-B92E-48C3-9717-D9A2376DAE7F}" type="presOf" srcId="{877DD5CA-6D80-4CAC-9109-897F458882FB}" destId="{73ACF82B-4497-492B-A21E-E4040C11D9CF}" srcOrd="0" destOrd="0" presId="urn:microsoft.com/office/officeart/2008/layout/HalfCircleOrganizationChart"/>
    <dgm:cxn modelId="{28B5B04E-8DB5-4348-8BCA-C62BA5F76BCC}" type="presOf" srcId="{CB749760-BA0B-4690-A171-170C94EF934A}" destId="{BCC09C5E-5349-489D-A173-359B2A67451B}" srcOrd="1" destOrd="0" presId="urn:microsoft.com/office/officeart/2008/layout/HalfCircleOrganization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A655A82-6CA5-4951-9F7E-8A3844270F13}" type="presOf" srcId="{60D1366A-8EA7-416C-8DF5-D4B8EFAF4C97}" destId="{4800E2DF-2B80-4A35-86AD-F9FF12180438}" srcOrd="1" destOrd="0" presId="urn:microsoft.com/office/officeart/2008/layout/HalfCircleOrganizationChart"/>
    <dgm:cxn modelId="{8958B183-60A9-4600-94E7-211EF7DCF0B5}" type="presOf" srcId="{ABE16654-1A32-492B-8E09-DFD8457BE6EB}" destId="{749C68C3-3C19-4E20-9132-155B9C5EDF7E}" srcOrd="0" destOrd="0" presId="urn:microsoft.com/office/officeart/2008/layout/HalfCircleOrganizationChart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8210919D-085C-4675-B019-D71F9704F686}" type="presOf" srcId="{8266696A-57C2-4EAF-A5F9-83977C40A1D0}" destId="{0380D517-44EB-4A5F-BFCA-82FBBBCA9454}" srcOrd="1" destOrd="0" presId="urn:microsoft.com/office/officeart/2008/layout/HalfCircleOrganizationChart"/>
    <dgm:cxn modelId="{641AAD9F-B831-4199-8A19-76E847ABB7C8}" type="presOf" srcId="{31D2A8C0-B018-4F48-9B22-87AE9232211F}" destId="{5CC024E3-E765-4353-A013-6ED7B0275E09}" srcOrd="0" destOrd="0" presId="urn:microsoft.com/office/officeart/2008/layout/HalfCircleOrganization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752BC1AD-0B7D-45EA-B15D-F924B1B50D42}" type="presOf" srcId="{CB749760-BA0B-4690-A171-170C94EF934A}" destId="{179C7F6A-D08A-4869-9B3E-B76E2E380DDE}" srcOrd="0" destOrd="0" presId="urn:microsoft.com/office/officeart/2008/layout/HalfCircleOrganizationChart"/>
    <dgm:cxn modelId="{03CCCBB1-7A35-46BB-98E3-72D00235DF72}" type="presOf" srcId="{73F70975-176B-4BC7-87EE-C165B8F59006}" destId="{EA6AEEBD-55D7-44F4-B3BE-3B74F19A851A}" srcOrd="0" destOrd="0" presId="urn:microsoft.com/office/officeart/2008/layout/HalfCircleOrganizationChart"/>
    <dgm:cxn modelId="{F5A441B3-10B6-418E-8032-E2C1D907B6EE}" type="presOf" srcId="{3882042C-2528-4642-A37C-4A7CEA7CB0C3}" destId="{55EDAB28-114C-4FD7-AFB4-0824188F1989}" srcOrd="0" destOrd="0" presId="urn:microsoft.com/office/officeart/2008/layout/HalfCircleOrganizationChart"/>
    <dgm:cxn modelId="{26E047B5-FB33-4590-92F7-89BF9FAE8C05}" type="presOf" srcId="{60D1366A-8EA7-416C-8DF5-D4B8EFAF4C97}" destId="{A6C09E5F-B453-4FEB-BF7C-E28959AD8C28}" srcOrd="0" destOrd="0" presId="urn:microsoft.com/office/officeart/2008/layout/HalfCircleOrganizationChart"/>
    <dgm:cxn modelId="{5D97E9C0-904B-426E-9C4E-4C9F9C0661E8}" type="presOf" srcId="{31D2A8C0-B018-4F48-9B22-87AE9232211F}" destId="{DA6CB632-FC31-43F2-A38E-164F666E22BF}" srcOrd="1" destOrd="0" presId="urn:microsoft.com/office/officeart/2008/layout/HalfCircleOrganizationChart"/>
    <dgm:cxn modelId="{A90441C3-0346-4776-AE4D-A32B1433A43A}" type="presOf" srcId="{28C152EE-4DCE-4B00-B17F-922EDC66445C}" destId="{69AFDF56-4269-4C35-B75F-C79030D871D1}" srcOrd="1" destOrd="0" presId="urn:microsoft.com/office/officeart/2008/layout/HalfCircleOrganizationChart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E4ED47C6-D8F0-48BF-8F9B-FABA35BDD415}" type="presOf" srcId="{8B83CBBD-8755-448B-A254-7A6BD64513EF}" destId="{171697BC-C278-4887-8C6D-C8A1652C465A}" srcOrd="0" destOrd="0" presId="urn:microsoft.com/office/officeart/2008/layout/HalfCircleOrganizationChart"/>
    <dgm:cxn modelId="{D8A7A2CF-AD2B-4D98-8AF0-33EA8BA6BA05}" type="presOf" srcId="{3FBB1A5B-D65B-4CD9-BC55-D087AF1C7BA0}" destId="{4BE43792-E2C7-463C-8282-88D718A976B7}" srcOrd="0" destOrd="0" presId="urn:microsoft.com/office/officeart/2008/layout/HalfCircleOrganizationChart"/>
    <dgm:cxn modelId="{2FAF25D7-85C7-4093-AF0E-A409519F8FF1}" type="presOf" srcId="{ABE16654-1A32-492B-8E09-DFD8457BE6EB}" destId="{8A8D55EA-8C24-400D-9022-826B437977D2}" srcOrd="1" destOrd="0" presId="urn:microsoft.com/office/officeart/2008/layout/HalfCircleOrganizationChart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4451FEFC-E84B-4513-AFBA-E7849C87B48F}" type="presOf" srcId="{0EFBBA48-78AB-4EB0-AD9A-642D1C5B8638}" destId="{C29C5CAD-532E-4873-A7D8-5BF6C4C29DDC}" srcOrd="1" destOrd="0" presId="urn:microsoft.com/office/officeart/2008/layout/HalfCircleOrganizationChart"/>
    <dgm:cxn modelId="{714330A6-E82E-4709-A22C-A8CDF908A097}" type="presParOf" srcId="{391A046F-09B6-4953-A18A-DED1992B32DF}" destId="{54E8C901-D3F0-451E-80EA-8833D39EBFD8}" srcOrd="0" destOrd="0" presId="urn:microsoft.com/office/officeart/2008/layout/HalfCircleOrganizationChart"/>
    <dgm:cxn modelId="{9F5939CB-8632-4822-A69E-95FBFE4A87DD}" type="presParOf" srcId="{54E8C901-D3F0-451E-80EA-8833D39EBFD8}" destId="{86263536-8D42-4866-BD17-AD54A44015AE}" srcOrd="0" destOrd="0" presId="urn:microsoft.com/office/officeart/2008/layout/HalfCircleOrganizationChart"/>
    <dgm:cxn modelId="{FA83E976-0F23-4BAB-8663-468D1394F758}" type="presParOf" srcId="{86263536-8D42-4866-BD17-AD54A44015AE}" destId="{5E81C2ED-1D3D-4A0F-9D06-2F4A7802E66B}" srcOrd="0" destOrd="0" presId="urn:microsoft.com/office/officeart/2008/layout/HalfCircleOrganizationChart"/>
    <dgm:cxn modelId="{CED6972B-1A1D-4EC1-8563-EC31BD6FD109}" type="presParOf" srcId="{86263536-8D42-4866-BD17-AD54A44015AE}" destId="{B9EEA735-4492-4E8F-B4EA-907CA4EE8814}" srcOrd="1" destOrd="0" presId="urn:microsoft.com/office/officeart/2008/layout/HalfCircleOrganizationChart"/>
    <dgm:cxn modelId="{52B2C686-9573-4CD3-B5FA-E29F312ACD7B}" type="presParOf" srcId="{86263536-8D42-4866-BD17-AD54A44015AE}" destId="{3D5A4EB5-EC2A-4663-8335-8586D749E03D}" srcOrd="2" destOrd="0" presId="urn:microsoft.com/office/officeart/2008/layout/HalfCircleOrganizationChart"/>
    <dgm:cxn modelId="{ABFC2769-A308-44D3-8A41-5FDA0B27F13E}" type="presParOf" srcId="{86263536-8D42-4866-BD17-AD54A44015AE}" destId="{0380D517-44EB-4A5F-BFCA-82FBBBCA9454}" srcOrd="3" destOrd="0" presId="urn:microsoft.com/office/officeart/2008/layout/HalfCircleOrganizationChart"/>
    <dgm:cxn modelId="{604568A3-8279-464A-AD14-344051D3F625}" type="presParOf" srcId="{54E8C901-D3F0-451E-80EA-8833D39EBFD8}" destId="{6227A837-F0CF-4D2F-B5D6-B19D6E7027F2}" srcOrd="1" destOrd="0" presId="urn:microsoft.com/office/officeart/2008/layout/HalfCircleOrganizationChart"/>
    <dgm:cxn modelId="{5C0A8A98-AF54-4C70-973B-909F226B95D8}" type="presParOf" srcId="{6227A837-F0CF-4D2F-B5D6-B19D6E7027F2}" destId="{3D311766-ED49-49DB-BD82-FBB580E0E675}" srcOrd="0" destOrd="0" presId="urn:microsoft.com/office/officeart/2008/layout/HalfCircleOrganizationChart"/>
    <dgm:cxn modelId="{0143B741-307B-4866-92E4-307407E79716}" type="presParOf" srcId="{6227A837-F0CF-4D2F-B5D6-B19D6E7027F2}" destId="{A2EEAA50-B1DC-4A3D-9B56-5F635C430C18}" srcOrd="1" destOrd="0" presId="urn:microsoft.com/office/officeart/2008/layout/HalfCircleOrganizationChart"/>
    <dgm:cxn modelId="{B2163AA7-7B31-4DEC-917A-A650B747D609}" type="presParOf" srcId="{A2EEAA50-B1DC-4A3D-9B56-5F635C430C18}" destId="{F21C3D32-230A-4EB3-9DD6-E229C3D5BE52}" srcOrd="0" destOrd="0" presId="urn:microsoft.com/office/officeart/2008/layout/HalfCircleOrganizationChart"/>
    <dgm:cxn modelId="{AB2B60A6-D78C-4011-9A12-6C7643E3A9FD}" type="presParOf" srcId="{F21C3D32-230A-4EB3-9DD6-E229C3D5BE52}" destId="{179C7F6A-D08A-4869-9B3E-B76E2E380DDE}" srcOrd="0" destOrd="0" presId="urn:microsoft.com/office/officeart/2008/layout/HalfCircleOrganizationChart"/>
    <dgm:cxn modelId="{752B3BDE-61F9-4F49-8C0B-63D2EA0ED894}" type="presParOf" srcId="{F21C3D32-230A-4EB3-9DD6-E229C3D5BE52}" destId="{CD8CB8BB-055D-44ED-A368-8519EEDF440C}" srcOrd="1" destOrd="0" presId="urn:microsoft.com/office/officeart/2008/layout/HalfCircleOrganizationChart"/>
    <dgm:cxn modelId="{45C70B93-1045-47F0-BBB3-FE7C7225788F}" type="presParOf" srcId="{F21C3D32-230A-4EB3-9DD6-E229C3D5BE52}" destId="{B017EFC7-9337-4B5E-9981-D0672CC2318B}" srcOrd="2" destOrd="0" presId="urn:microsoft.com/office/officeart/2008/layout/HalfCircleOrganizationChart"/>
    <dgm:cxn modelId="{A442DFA5-BFD3-4478-946C-ADA2CD110746}" type="presParOf" srcId="{F21C3D32-230A-4EB3-9DD6-E229C3D5BE52}" destId="{BCC09C5E-5349-489D-A173-359B2A67451B}" srcOrd="3" destOrd="0" presId="urn:microsoft.com/office/officeart/2008/layout/HalfCircleOrganizationChart"/>
    <dgm:cxn modelId="{CAF53BCA-DFD5-4E9A-A4C2-0F8D67173C6F}" type="presParOf" srcId="{A2EEAA50-B1DC-4A3D-9B56-5F635C430C18}" destId="{B9C9FA23-93B4-4EF5-A653-C64189295EE1}" srcOrd="1" destOrd="0" presId="urn:microsoft.com/office/officeart/2008/layout/HalfCircleOrganizationChart"/>
    <dgm:cxn modelId="{2CF44599-FC42-458D-AE66-C553BE19F461}" type="presParOf" srcId="{B9C9FA23-93B4-4EF5-A653-C64189295EE1}" destId="{DA3E7434-59E9-47DA-899B-27167146E381}" srcOrd="0" destOrd="0" presId="urn:microsoft.com/office/officeart/2008/layout/HalfCircleOrganizationChart"/>
    <dgm:cxn modelId="{2B082C23-1F13-4044-AFDC-237A11CEA57D}" type="presParOf" srcId="{B9C9FA23-93B4-4EF5-A653-C64189295EE1}" destId="{56AAFB28-7C66-41B9-B95B-E55B14A1D852}" srcOrd="1" destOrd="0" presId="urn:microsoft.com/office/officeart/2008/layout/HalfCircleOrganizationChart"/>
    <dgm:cxn modelId="{D555E119-F4FA-42D2-B0DB-17606FE29ABD}" type="presParOf" srcId="{56AAFB28-7C66-41B9-B95B-E55B14A1D852}" destId="{083E4B05-B6C2-4C4E-8B65-856611ED0A0A}" srcOrd="0" destOrd="0" presId="urn:microsoft.com/office/officeart/2008/layout/HalfCircleOrganizationChart"/>
    <dgm:cxn modelId="{94E3C014-AFA1-4FF3-BC27-B7C5F85749DD}" type="presParOf" srcId="{083E4B05-B6C2-4C4E-8B65-856611ED0A0A}" destId="{90637597-0EAD-4EEF-8D36-002967626F58}" srcOrd="0" destOrd="0" presId="urn:microsoft.com/office/officeart/2008/layout/HalfCircleOrganizationChart"/>
    <dgm:cxn modelId="{566D24B0-2B5B-415D-9AA3-D41415AA08F9}" type="presParOf" srcId="{083E4B05-B6C2-4C4E-8B65-856611ED0A0A}" destId="{1C5D3C2D-8C84-467C-B5CE-6E9207D4C98C}" srcOrd="1" destOrd="0" presId="urn:microsoft.com/office/officeart/2008/layout/HalfCircleOrganizationChart"/>
    <dgm:cxn modelId="{09DCF77D-B869-4263-BFA1-9CA819012A5E}" type="presParOf" srcId="{083E4B05-B6C2-4C4E-8B65-856611ED0A0A}" destId="{EA427DD6-EA4F-446F-A330-4A49C7127364}" srcOrd="2" destOrd="0" presId="urn:microsoft.com/office/officeart/2008/layout/HalfCircleOrganizationChart"/>
    <dgm:cxn modelId="{7F504DC1-F86A-434A-A2A6-55B24F354067}" type="presParOf" srcId="{083E4B05-B6C2-4C4E-8B65-856611ED0A0A}" destId="{69AFDF56-4269-4C35-B75F-C79030D871D1}" srcOrd="3" destOrd="0" presId="urn:microsoft.com/office/officeart/2008/layout/HalfCircleOrganizationChart"/>
    <dgm:cxn modelId="{9985BCAC-9548-45AA-8362-F4938509C04E}" type="presParOf" srcId="{56AAFB28-7C66-41B9-B95B-E55B14A1D852}" destId="{4B90833C-2165-4B4A-94CB-154EF21C90CE}" srcOrd="1" destOrd="0" presId="urn:microsoft.com/office/officeart/2008/layout/HalfCircleOrganizationChart"/>
    <dgm:cxn modelId="{8FD58A7D-46C5-4D35-A7F5-4D82483D3414}" type="presParOf" srcId="{56AAFB28-7C66-41B9-B95B-E55B14A1D852}" destId="{3E9C771B-4356-4055-9282-0DC546913409}" srcOrd="2" destOrd="0" presId="urn:microsoft.com/office/officeart/2008/layout/HalfCircleOrganizationChart"/>
    <dgm:cxn modelId="{3E693DE8-5C9F-40D5-90B1-B63ECDEE27BA}" type="presParOf" srcId="{B9C9FA23-93B4-4EF5-A653-C64189295EE1}" destId="{16A3B354-5AC3-49C7-9D66-23E6DB06E572}" srcOrd="2" destOrd="0" presId="urn:microsoft.com/office/officeart/2008/layout/HalfCircleOrganizationChart"/>
    <dgm:cxn modelId="{69DC6D40-830C-431D-8F7C-89BBC27F30DE}" type="presParOf" srcId="{B9C9FA23-93B4-4EF5-A653-C64189295EE1}" destId="{A2A5B92C-58BF-4EB5-AF5E-AF1D0463C113}" srcOrd="3" destOrd="0" presId="urn:microsoft.com/office/officeart/2008/layout/HalfCircleOrganizationChart"/>
    <dgm:cxn modelId="{383A56CD-F9A7-4F91-9C5B-4A90D41D55FA}" type="presParOf" srcId="{A2A5B92C-58BF-4EB5-AF5E-AF1D0463C113}" destId="{433D8436-DCEA-4974-A999-A13B4B45683A}" srcOrd="0" destOrd="0" presId="urn:microsoft.com/office/officeart/2008/layout/HalfCircleOrganizationChart"/>
    <dgm:cxn modelId="{0249A133-840A-474F-8777-E0E209E03810}" type="presParOf" srcId="{433D8436-DCEA-4974-A999-A13B4B45683A}" destId="{5CC024E3-E765-4353-A013-6ED7B0275E09}" srcOrd="0" destOrd="0" presId="urn:microsoft.com/office/officeart/2008/layout/HalfCircleOrganizationChart"/>
    <dgm:cxn modelId="{26F92760-6013-4B77-8254-3FF74C857EE9}" type="presParOf" srcId="{433D8436-DCEA-4974-A999-A13B4B45683A}" destId="{669B859B-752F-4EFD-9005-7A7386D31736}" srcOrd="1" destOrd="0" presId="urn:microsoft.com/office/officeart/2008/layout/HalfCircleOrganizationChart"/>
    <dgm:cxn modelId="{A3C62F17-4308-4B84-99A7-22B74E011653}" type="presParOf" srcId="{433D8436-DCEA-4974-A999-A13B4B45683A}" destId="{A9F2C84E-34C0-42B3-ACEF-F4FD007A72B1}" srcOrd="2" destOrd="0" presId="urn:microsoft.com/office/officeart/2008/layout/HalfCircleOrganizationChart"/>
    <dgm:cxn modelId="{63D166A5-6E2E-49F0-8FAE-D67DB6A9AE3C}" type="presParOf" srcId="{433D8436-DCEA-4974-A999-A13B4B45683A}" destId="{DA6CB632-FC31-43F2-A38E-164F666E22BF}" srcOrd="3" destOrd="0" presId="urn:microsoft.com/office/officeart/2008/layout/HalfCircleOrganizationChart"/>
    <dgm:cxn modelId="{C18B6FF3-B927-4F08-8038-5BE0517E8887}" type="presParOf" srcId="{A2A5B92C-58BF-4EB5-AF5E-AF1D0463C113}" destId="{D7D81DAE-ACC0-47D7-A453-CC0A23EBEA30}" srcOrd="1" destOrd="0" presId="urn:microsoft.com/office/officeart/2008/layout/HalfCircleOrganizationChart"/>
    <dgm:cxn modelId="{AD09236C-A5DD-443D-9F06-B2848338D61E}" type="presParOf" srcId="{A2A5B92C-58BF-4EB5-AF5E-AF1D0463C113}" destId="{CB7A60A0-DD81-45EB-9F13-C7F301583884}" srcOrd="2" destOrd="0" presId="urn:microsoft.com/office/officeart/2008/layout/HalfCircleOrganizationChart"/>
    <dgm:cxn modelId="{76302DDC-ED51-46F3-A837-751E6A9C91D1}" type="presParOf" srcId="{A2EEAA50-B1DC-4A3D-9B56-5F635C430C18}" destId="{9F5F51B5-4D16-4273-8811-A0705915300C}" srcOrd="2" destOrd="0" presId="urn:microsoft.com/office/officeart/2008/layout/HalfCircleOrganizationChart"/>
    <dgm:cxn modelId="{C69B5B8D-7C3E-4F7B-B5D4-CF170D84CD3E}" type="presParOf" srcId="{6227A837-F0CF-4D2F-B5D6-B19D6E7027F2}" destId="{4BE43792-E2C7-463C-8282-88D718A976B7}" srcOrd="2" destOrd="0" presId="urn:microsoft.com/office/officeart/2008/layout/HalfCircleOrganizationChart"/>
    <dgm:cxn modelId="{3CC229B3-886C-4C81-9806-44A26599D4B6}" type="presParOf" srcId="{6227A837-F0CF-4D2F-B5D6-B19D6E7027F2}" destId="{654AD9BF-F323-4C78-A956-2471ADD14882}" srcOrd="3" destOrd="0" presId="urn:microsoft.com/office/officeart/2008/layout/HalfCircleOrganizationChart"/>
    <dgm:cxn modelId="{D16998D0-C9AC-4419-A28B-28490509DA4E}" type="presParOf" srcId="{654AD9BF-F323-4C78-A956-2471ADD14882}" destId="{9E1C85A0-5BA0-45C9-9233-677EBFBCFCF1}" srcOrd="0" destOrd="0" presId="urn:microsoft.com/office/officeart/2008/layout/HalfCircleOrganizationChart"/>
    <dgm:cxn modelId="{AC6789B3-F482-4048-98F7-366ED3A16B17}" type="presParOf" srcId="{9E1C85A0-5BA0-45C9-9233-677EBFBCFCF1}" destId="{051B1EDB-66AD-4089-9149-E2C683D17110}" srcOrd="0" destOrd="0" presId="urn:microsoft.com/office/officeart/2008/layout/HalfCircleOrganizationChart"/>
    <dgm:cxn modelId="{2CD01B47-93ED-4023-B2A6-276A495305F7}" type="presParOf" srcId="{9E1C85A0-5BA0-45C9-9233-677EBFBCFCF1}" destId="{67E280E7-5C48-4169-B24B-F4F303817C4C}" srcOrd="1" destOrd="0" presId="urn:microsoft.com/office/officeart/2008/layout/HalfCircleOrganizationChart"/>
    <dgm:cxn modelId="{D5146EB2-F3B4-4D22-8B92-30146F5E95B3}" type="presParOf" srcId="{9E1C85A0-5BA0-45C9-9233-677EBFBCFCF1}" destId="{3D612FBF-E399-4732-B585-3FDAC577F97C}" srcOrd="2" destOrd="0" presId="urn:microsoft.com/office/officeart/2008/layout/HalfCircleOrganizationChart"/>
    <dgm:cxn modelId="{1DF3D218-7B31-47B8-B1EA-BC97B7BE8326}" type="presParOf" srcId="{9E1C85A0-5BA0-45C9-9233-677EBFBCFCF1}" destId="{46BF2D23-6386-452B-9775-EE222F7EAFF7}" srcOrd="3" destOrd="0" presId="urn:microsoft.com/office/officeart/2008/layout/HalfCircleOrganizationChart"/>
    <dgm:cxn modelId="{8D87584B-8680-465A-BC50-91B30A15240C}" type="presParOf" srcId="{654AD9BF-F323-4C78-A956-2471ADD14882}" destId="{EDCF42CB-6AF0-4B4A-8D4B-2D0B44DFADED}" srcOrd="1" destOrd="0" presId="urn:microsoft.com/office/officeart/2008/layout/HalfCircleOrganizationChart"/>
    <dgm:cxn modelId="{AEADC699-5DD5-4ADF-807F-A1D9212A8F6F}" type="presParOf" srcId="{EDCF42CB-6AF0-4B4A-8D4B-2D0B44DFADED}" destId="{55EDAB28-114C-4FD7-AFB4-0824188F1989}" srcOrd="0" destOrd="0" presId="urn:microsoft.com/office/officeart/2008/layout/HalfCircleOrganizationChart"/>
    <dgm:cxn modelId="{CAA645C9-33E1-495D-A632-0FBBB48F9FE6}" type="presParOf" srcId="{EDCF42CB-6AF0-4B4A-8D4B-2D0B44DFADED}" destId="{3E8933C6-7979-4D67-9564-8275B5A77174}" srcOrd="1" destOrd="0" presId="urn:microsoft.com/office/officeart/2008/layout/HalfCircleOrganizationChart"/>
    <dgm:cxn modelId="{60159C1A-1590-430F-A91E-1B4C77539DED}" type="presParOf" srcId="{3E8933C6-7979-4D67-9564-8275B5A77174}" destId="{32636048-F08A-4CD7-B88A-DE99E0ED15AE}" srcOrd="0" destOrd="0" presId="urn:microsoft.com/office/officeart/2008/layout/HalfCircleOrganizationChart"/>
    <dgm:cxn modelId="{92641335-EA04-4C0F-83F3-F93B7B6E7B8F}" type="presParOf" srcId="{32636048-F08A-4CD7-B88A-DE99E0ED15AE}" destId="{73ACF82B-4497-492B-A21E-E4040C11D9CF}" srcOrd="0" destOrd="0" presId="urn:microsoft.com/office/officeart/2008/layout/HalfCircleOrganizationChart"/>
    <dgm:cxn modelId="{59390E63-0285-4EC2-B7A5-58B7AFA9444B}" type="presParOf" srcId="{32636048-F08A-4CD7-B88A-DE99E0ED15AE}" destId="{D234C78C-2F71-4887-B55E-7B07352B4783}" srcOrd="1" destOrd="0" presId="urn:microsoft.com/office/officeart/2008/layout/HalfCircleOrganizationChart"/>
    <dgm:cxn modelId="{547C23C1-9856-4221-A7A4-133F308F0CAE}" type="presParOf" srcId="{32636048-F08A-4CD7-B88A-DE99E0ED15AE}" destId="{EF38F02C-CFAF-4EC6-9793-A7564E22B57A}" srcOrd="2" destOrd="0" presId="urn:microsoft.com/office/officeart/2008/layout/HalfCircleOrganizationChart"/>
    <dgm:cxn modelId="{B380A1E4-A7DE-4AEA-ADCB-63AFD6C9DE10}" type="presParOf" srcId="{32636048-F08A-4CD7-B88A-DE99E0ED15AE}" destId="{D5FC8C7A-47EF-4FE5-8CC2-2C6BD72C7D16}" srcOrd="3" destOrd="0" presId="urn:microsoft.com/office/officeart/2008/layout/HalfCircleOrganizationChart"/>
    <dgm:cxn modelId="{D14F6913-0BAD-4B29-9E4E-8872ED89E6AB}" type="presParOf" srcId="{3E8933C6-7979-4D67-9564-8275B5A77174}" destId="{4F7A51D1-5DC0-4AAD-872F-5B1D853CB509}" srcOrd="1" destOrd="0" presId="urn:microsoft.com/office/officeart/2008/layout/HalfCircleOrganizationChart"/>
    <dgm:cxn modelId="{70F167EC-B36A-438C-B8F7-1FA53281ACF9}" type="presParOf" srcId="{3E8933C6-7979-4D67-9564-8275B5A77174}" destId="{783E7467-CAD4-4015-A988-0D6BEA2CD47B}" srcOrd="2" destOrd="0" presId="urn:microsoft.com/office/officeart/2008/layout/HalfCircleOrganizationChart"/>
    <dgm:cxn modelId="{B78B3A86-DE60-4C23-B9AE-6E95B6B6F12D}" type="presParOf" srcId="{EDCF42CB-6AF0-4B4A-8D4B-2D0B44DFADED}" destId="{80D4C89E-D416-4546-8C03-B52BDE317668}" srcOrd="2" destOrd="0" presId="urn:microsoft.com/office/officeart/2008/layout/HalfCircleOrganizationChart"/>
    <dgm:cxn modelId="{9F3C6770-EC82-4D45-BA08-8E4B369CA4A4}" type="presParOf" srcId="{EDCF42CB-6AF0-4B4A-8D4B-2D0B44DFADED}" destId="{480F0896-9D9A-42B9-B416-DAD4BF9749FF}" srcOrd="3" destOrd="0" presId="urn:microsoft.com/office/officeart/2008/layout/HalfCircleOrganizationChart"/>
    <dgm:cxn modelId="{19D73E49-24DD-4A65-B3D5-3D8F5C9A2CD8}" type="presParOf" srcId="{480F0896-9D9A-42B9-B416-DAD4BF9749FF}" destId="{8EB03573-C28A-4475-B169-7E206A7CD4E8}" srcOrd="0" destOrd="0" presId="urn:microsoft.com/office/officeart/2008/layout/HalfCircleOrganizationChart"/>
    <dgm:cxn modelId="{DC3C80FD-77DF-4CC4-86BB-72165C20FA8D}" type="presParOf" srcId="{8EB03573-C28A-4475-B169-7E206A7CD4E8}" destId="{E1E97E81-C76F-427D-8CCF-888BB43272D0}" srcOrd="0" destOrd="0" presId="urn:microsoft.com/office/officeart/2008/layout/HalfCircleOrganizationChart"/>
    <dgm:cxn modelId="{C9AA5FFF-0DBF-4A63-A51F-3DF67FBD1BCF}" type="presParOf" srcId="{8EB03573-C28A-4475-B169-7E206A7CD4E8}" destId="{9543E25C-0FEB-47DA-9DC7-A75A3B6FB81C}" srcOrd="1" destOrd="0" presId="urn:microsoft.com/office/officeart/2008/layout/HalfCircleOrganizationChart"/>
    <dgm:cxn modelId="{695AA4AC-AC8C-4D6E-A6B7-2C5F367D4489}" type="presParOf" srcId="{8EB03573-C28A-4475-B169-7E206A7CD4E8}" destId="{A28BA74B-FBB4-4497-872B-A5B24A04DA36}" srcOrd="2" destOrd="0" presId="urn:microsoft.com/office/officeart/2008/layout/HalfCircleOrganizationChart"/>
    <dgm:cxn modelId="{F4BF8C06-D559-4A3A-963E-FEDE56A43E44}" type="presParOf" srcId="{8EB03573-C28A-4475-B169-7E206A7CD4E8}" destId="{79D8C76D-0E0F-4356-8E70-600B7238E1E5}" srcOrd="3" destOrd="0" presId="urn:microsoft.com/office/officeart/2008/layout/HalfCircleOrganizationChart"/>
    <dgm:cxn modelId="{A4352AF4-D2F2-442B-B353-0F2025815A24}" type="presParOf" srcId="{480F0896-9D9A-42B9-B416-DAD4BF9749FF}" destId="{1272C53B-1F12-4E6A-9ECF-2E7E2B8D0B2E}" srcOrd="1" destOrd="0" presId="urn:microsoft.com/office/officeart/2008/layout/HalfCircleOrganizationChart"/>
    <dgm:cxn modelId="{A731A4D2-D150-442B-965B-990474E8BE49}" type="presParOf" srcId="{480F0896-9D9A-42B9-B416-DAD4BF9749FF}" destId="{155D637B-9FC6-4010-A110-876FD757ACC5}" srcOrd="2" destOrd="0" presId="urn:microsoft.com/office/officeart/2008/layout/HalfCircleOrganizationChart"/>
    <dgm:cxn modelId="{F345C082-48C7-4618-8553-23203756261C}" type="presParOf" srcId="{654AD9BF-F323-4C78-A956-2471ADD14882}" destId="{88157CC3-98CB-4EBC-83B2-24E3ED11C655}" srcOrd="2" destOrd="0" presId="urn:microsoft.com/office/officeart/2008/layout/HalfCircleOrganizationChart"/>
    <dgm:cxn modelId="{444962CB-CFBE-4BA1-8B96-E1EF9233DE2A}" type="presParOf" srcId="{6227A837-F0CF-4D2F-B5D6-B19D6E7027F2}" destId="{C089285F-4564-48DE-9F8A-4095EEBC135A}" srcOrd="4" destOrd="0" presId="urn:microsoft.com/office/officeart/2008/layout/HalfCircleOrganizationChart"/>
    <dgm:cxn modelId="{BD11DCA4-2A5D-4504-ABBB-22DA85C7DD93}" type="presParOf" srcId="{6227A837-F0CF-4D2F-B5D6-B19D6E7027F2}" destId="{E42FD626-9511-4D9F-AB58-368A4A374E72}" srcOrd="5" destOrd="0" presId="urn:microsoft.com/office/officeart/2008/layout/HalfCircleOrganizationChart"/>
    <dgm:cxn modelId="{E4D2F5F4-EC4A-4942-9761-1D5E0E0966F1}" type="presParOf" srcId="{E42FD626-9511-4D9F-AB58-368A4A374E72}" destId="{13CD7E86-140F-4601-9E85-11D011DA7A7B}" srcOrd="0" destOrd="0" presId="urn:microsoft.com/office/officeart/2008/layout/HalfCircleOrganizationChart"/>
    <dgm:cxn modelId="{1DD20AC6-C687-4FB4-9683-077011B06951}" type="presParOf" srcId="{13CD7E86-140F-4601-9E85-11D011DA7A7B}" destId="{749C68C3-3C19-4E20-9132-155B9C5EDF7E}" srcOrd="0" destOrd="0" presId="urn:microsoft.com/office/officeart/2008/layout/HalfCircleOrganizationChart"/>
    <dgm:cxn modelId="{C54464BB-E327-4E08-AE09-881EB5CC08BE}" type="presParOf" srcId="{13CD7E86-140F-4601-9E85-11D011DA7A7B}" destId="{CDCEF356-83D2-4833-B048-79DE8D9A5028}" srcOrd="1" destOrd="0" presId="urn:microsoft.com/office/officeart/2008/layout/HalfCircleOrganizationChart"/>
    <dgm:cxn modelId="{1602B04D-3CF4-428F-9FA6-9E7857CC4E92}" type="presParOf" srcId="{13CD7E86-140F-4601-9E85-11D011DA7A7B}" destId="{44D9A89B-FF3E-49BF-95C2-99AA81BEB5F6}" srcOrd="2" destOrd="0" presId="urn:microsoft.com/office/officeart/2008/layout/HalfCircleOrganizationChart"/>
    <dgm:cxn modelId="{37ED25DC-131C-4AAC-969D-F66C68CB4E42}" type="presParOf" srcId="{13CD7E86-140F-4601-9E85-11D011DA7A7B}" destId="{8A8D55EA-8C24-400D-9022-826B437977D2}" srcOrd="3" destOrd="0" presId="urn:microsoft.com/office/officeart/2008/layout/HalfCircleOrganizationChart"/>
    <dgm:cxn modelId="{9B784573-3811-410F-A24D-EB04C974A982}" type="presParOf" srcId="{E42FD626-9511-4D9F-AB58-368A4A374E72}" destId="{5D6D90AC-4195-4115-8027-295A359BEF06}" srcOrd="1" destOrd="0" presId="urn:microsoft.com/office/officeart/2008/layout/HalfCircleOrganizationChart"/>
    <dgm:cxn modelId="{CAB936E7-56A1-4C34-B26F-F3321FAADC22}" type="presParOf" srcId="{5D6D90AC-4195-4115-8027-295A359BEF06}" destId="{220E62CD-D0B4-426C-8EE0-FDBC85C6E8A7}" srcOrd="0" destOrd="0" presId="urn:microsoft.com/office/officeart/2008/layout/HalfCircleOrganizationChart"/>
    <dgm:cxn modelId="{8E369640-14A4-42C3-B30C-D2B55511891C}" type="presParOf" srcId="{5D6D90AC-4195-4115-8027-295A359BEF06}" destId="{0F4FF84C-2E47-48CE-9BBA-31AFFBE27229}" srcOrd="1" destOrd="0" presId="urn:microsoft.com/office/officeart/2008/layout/HalfCircleOrganizationChart"/>
    <dgm:cxn modelId="{17C1C0EE-4C5B-41D8-8740-B36720C00EBE}" type="presParOf" srcId="{0F4FF84C-2E47-48CE-9BBA-31AFFBE27229}" destId="{AA534BA2-F368-4430-8FC8-8EB11DD190AC}" srcOrd="0" destOrd="0" presId="urn:microsoft.com/office/officeart/2008/layout/HalfCircleOrganizationChart"/>
    <dgm:cxn modelId="{01D93234-352F-44A8-84CA-1A41211A8A48}" type="presParOf" srcId="{AA534BA2-F368-4430-8FC8-8EB11DD190AC}" destId="{A6C09E5F-B453-4FEB-BF7C-E28959AD8C28}" srcOrd="0" destOrd="0" presId="urn:microsoft.com/office/officeart/2008/layout/HalfCircleOrganizationChart"/>
    <dgm:cxn modelId="{10A6866B-90DF-45BA-88F7-5D6248928065}" type="presParOf" srcId="{AA534BA2-F368-4430-8FC8-8EB11DD190AC}" destId="{75D376B9-5650-46C4-9FCC-CDA627C63075}" srcOrd="1" destOrd="0" presId="urn:microsoft.com/office/officeart/2008/layout/HalfCircleOrganizationChart"/>
    <dgm:cxn modelId="{9BB43534-60AA-42A0-BE98-F42C7DA5D9A7}" type="presParOf" srcId="{AA534BA2-F368-4430-8FC8-8EB11DD190AC}" destId="{1296E82C-8C8C-42EB-B031-465EDD6D8B37}" srcOrd="2" destOrd="0" presId="urn:microsoft.com/office/officeart/2008/layout/HalfCircleOrganizationChart"/>
    <dgm:cxn modelId="{18F43701-CF08-4E8F-8247-CA021EACD6B4}" type="presParOf" srcId="{AA534BA2-F368-4430-8FC8-8EB11DD190AC}" destId="{4800E2DF-2B80-4A35-86AD-F9FF12180438}" srcOrd="3" destOrd="0" presId="urn:microsoft.com/office/officeart/2008/layout/HalfCircleOrganizationChart"/>
    <dgm:cxn modelId="{D98CBF4E-AAF9-4965-8625-D3815969951D}" type="presParOf" srcId="{0F4FF84C-2E47-48CE-9BBA-31AFFBE27229}" destId="{2958AD0C-35B7-4A5E-B7F0-B028DAE24565}" srcOrd="1" destOrd="0" presId="urn:microsoft.com/office/officeart/2008/layout/HalfCircleOrganizationChart"/>
    <dgm:cxn modelId="{380BEBEC-7A6F-4578-ABDF-42E203705877}" type="presParOf" srcId="{0F4FF84C-2E47-48CE-9BBA-31AFFBE27229}" destId="{B3932544-54D8-4590-A8AC-B8CC9EA6426C}" srcOrd="2" destOrd="0" presId="urn:microsoft.com/office/officeart/2008/layout/HalfCircleOrganizationChart"/>
    <dgm:cxn modelId="{FACE5C90-F831-4A72-B78A-36162DB0168D}" type="presParOf" srcId="{5D6D90AC-4195-4115-8027-295A359BEF06}" destId="{9D887E2C-A88C-4BAF-B05B-354D34CA8603}" srcOrd="2" destOrd="0" presId="urn:microsoft.com/office/officeart/2008/layout/HalfCircleOrganizationChart"/>
    <dgm:cxn modelId="{AF1F2A85-EB12-4D19-9959-1D91EBE65B48}" type="presParOf" srcId="{5D6D90AC-4195-4115-8027-295A359BEF06}" destId="{F1EAE65D-2CD9-41E1-897C-279DD56991DF}" srcOrd="3" destOrd="0" presId="urn:microsoft.com/office/officeart/2008/layout/HalfCircleOrganizationChart"/>
    <dgm:cxn modelId="{F756BBF7-EA5C-4C8C-9296-7DE4334D9611}" type="presParOf" srcId="{F1EAE65D-2CD9-41E1-897C-279DD56991DF}" destId="{5FB396F7-C5B8-4B57-B713-798F8DB983C0}" srcOrd="0" destOrd="0" presId="urn:microsoft.com/office/officeart/2008/layout/HalfCircleOrganizationChart"/>
    <dgm:cxn modelId="{FEA6CB67-DF13-4C15-B348-F0244BF3935E}" type="presParOf" srcId="{5FB396F7-C5B8-4B57-B713-798F8DB983C0}" destId="{8A882D70-2296-4B49-BED8-841E1AFF6869}" srcOrd="0" destOrd="0" presId="urn:microsoft.com/office/officeart/2008/layout/HalfCircleOrganizationChart"/>
    <dgm:cxn modelId="{12A031E5-08F8-4BDD-86C1-EF4A65C50716}" type="presParOf" srcId="{5FB396F7-C5B8-4B57-B713-798F8DB983C0}" destId="{70FF8621-B1AE-45F4-BA31-F24C03009B7B}" srcOrd="1" destOrd="0" presId="urn:microsoft.com/office/officeart/2008/layout/HalfCircleOrganizationChart"/>
    <dgm:cxn modelId="{BB87840E-2D28-4A28-8F71-BD5AB8C0A548}" type="presParOf" srcId="{5FB396F7-C5B8-4B57-B713-798F8DB983C0}" destId="{F9D6EA88-5573-42C2-80D7-700868729E5A}" srcOrd="2" destOrd="0" presId="urn:microsoft.com/office/officeart/2008/layout/HalfCircleOrganizationChart"/>
    <dgm:cxn modelId="{F20F2017-1E26-4A49-AD32-5872AC78C272}" type="presParOf" srcId="{5FB396F7-C5B8-4B57-B713-798F8DB983C0}" destId="{DD95F131-4BE3-4DAC-828F-521029B71841}" srcOrd="3" destOrd="0" presId="urn:microsoft.com/office/officeart/2008/layout/HalfCircleOrganizationChart"/>
    <dgm:cxn modelId="{3B0F7DA7-BBCA-49BA-8A96-D0D80740BAC4}" type="presParOf" srcId="{F1EAE65D-2CD9-41E1-897C-279DD56991DF}" destId="{2C7F78A5-93CE-449C-972B-E09BB8FF4D5D}" srcOrd="1" destOrd="0" presId="urn:microsoft.com/office/officeart/2008/layout/HalfCircleOrganizationChart"/>
    <dgm:cxn modelId="{90490C8A-E289-4455-A89B-413028D73E83}" type="presParOf" srcId="{F1EAE65D-2CD9-41E1-897C-279DD56991DF}" destId="{131BD289-7E47-4051-A0D1-F9E271A3B60D}" srcOrd="2" destOrd="0" presId="urn:microsoft.com/office/officeart/2008/layout/HalfCircleOrganizationChart"/>
    <dgm:cxn modelId="{E8504D32-C98D-45F0-9BE4-27CE7D408CC0}" type="presParOf" srcId="{E42FD626-9511-4D9F-AB58-368A4A374E72}" destId="{E48DDC58-869C-4179-AFC2-1457B01A0057}" srcOrd="2" destOrd="0" presId="urn:microsoft.com/office/officeart/2008/layout/HalfCircleOrganizationChart"/>
    <dgm:cxn modelId="{8853680E-43CE-455C-849E-DA0A62B20EC3}" type="presParOf" srcId="{6227A837-F0CF-4D2F-B5D6-B19D6E7027F2}" destId="{171697BC-C278-4887-8C6D-C8A1652C465A}" srcOrd="6" destOrd="0" presId="urn:microsoft.com/office/officeart/2008/layout/HalfCircleOrganizationChart"/>
    <dgm:cxn modelId="{A95E06DB-2231-48C7-9989-E61A73FB84CB}" type="presParOf" srcId="{6227A837-F0CF-4D2F-B5D6-B19D6E7027F2}" destId="{713075F6-4972-43C2-A531-0CB671324443}" srcOrd="7" destOrd="0" presId="urn:microsoft.com/office/officeart/2008/layout/HalfCircleOrganizationChart"/>
    <dgm:cxn modelId="{380EDE0B-9C61-4D3B-8CB9-390E4035194E}" type="presParOf" srcId="{713075F6-4972-43C2-A531-0CB671324443}" destId="{BDB8DBF4-19D7-41A5-8CCF-3936B22C2719}" srcOrd="0" destOrd="0" presId="urn:microsoft.com/office/officeart/2008/layout/HalfCircleOrganizationChart"/>
    <dgm:cxn modelId="{2BF5B84C-78D2-42FE-8B18-D03E14536719}" type="presParOf" srcId="{BDB8DBF4-19D7-41A5-8CCF-3936B22C2719}" destId="{1F7B1B2D-B379-493B-BDE2-77D898A6EE01}" srcOrd="0" destOrd="0" presId="urn:microsoft.com/office/officeart/2008/layout/HalfCircleOrganizationChart"/>
    <dgm:cxn modelId="{0877874C-FB2F-408A-AA86-30A8A79AA241}" type="presParOf" srcId="{BDB8DBF4-19D7-41A5-8CCF-3936B22C2719}" destId="{6BB0F1F1-8C3E-4CFA-99CE-D743BC45B1BA}" srcOrd="1" destOrd="0" presId="urn:microsoft.com/office/officeart/2008/layout/HalfCircleOrganizationChart"/>
    <dgm:cxn modelId="{D27ABE54-09B4-4C3B-894C-E539F45E3E0D}" type="presParOf" srcId="{BDB8DBF4-19D7-41A5-8CCF-3936B22C2719}" destId="{85069E81-2A95-4848-9C3E-21A538DA7E5A}" srcOrd="2" destOrd="0" presId="urn:microsoft.com/office/officeart/2008/layout/HalfCircleOrganizationChart"/>
    <dgm:cxn modelId="{6C168AF5-F39A-4588-B4D4-12EC30E181C5}" type="presParOf" srcId="{BDB8DBF4-19D7-41A5-8CCF-3936B22C2719}" destId="{C29C5CAD-532E-4873-A7D8-5BF6C4C29DDC}" srcOrd="3" destOrd="0" presId="urn:microsoft.com/office/officeart/2008/layout/HalfCircleOrganizationChart"/>
    <dgm:cxn modelId="{F6E49759-4346-4F99-8B98-0114666B6E9B}" type="presParOf" srcId="{713075F6-4972-43C2-A531-0CB671324443}" destId="{48F4DE85-EA23-48CB-BFC1-077E35217092}" srcOrd="1" destOrd="0" presId="urn:microsoft.com/office/officeart/2008/layout/HalfCircleOrganizationChart"/>
    <dgm:cxn modelId="{454899F0-9FA3-4B04-B6D3-17B20F8D0B5E}" type="presParOf" srcId="{48F4DE85-EA23-48CB-BFC1-077E35217092}" destId="{6A742857-FE4F-41A8-917F-2D44B275C5EE}" srcOrd="0" destOrd="0" presId="urn:microsoft.com/office/officeart/2008/layout/HalfCircleOrganizationChart"/>
    <dgm:cxn modelId="{C409C05A-C073-4347-A4AC-1DADD9530FC3}" type="presParOf" srcId="{48F4DE85-EA23-48CB-BFC1-077E35217092}" destId="{A8D58FF1-7071-4D32-A5EC-28A6E4D7338D}" srcOrd="1" destOrd="0" presId="urn:microsoft.com/office/officeart/2008/layout/HalfCircleOrganizationChart"/>
    <dgm:cxn modelId="{DE7D6B3C-0761-43E0-B721-EA7A20705E09}" type="presParOf" srcId="{A8D58FF1-7071-4D32-A5EC-28A6E4D7338D}" destId="{F3F60B9D-E590-41A7-81D0-21CBD3C49FA6}" srcOrd="0" destOrd="0" presId="urn:microsoft.com/office/officeart/2008/layout/HalfCircleOrganizationChart"/>
    <dgm:cxn modelId="{79CFC68B-EEAA-4FAA-B9EC-FF01688FAED6}" type="presParOf" srcId="{F3F60B9D-E590-41A7-81D0-21CBD3C49FA6}" destId="{EA6AEEBD-55D7-44F4-B3BE-3B74F19A851A}" srcOrd="0" destOrd="0" presId="urn:microsoft.com/office/officeart/2008/layout/HalfCircleOrganizationChart"/>
    <dgm:cxn modelId="{2C769C63-BEC0-44A9-9906-9B0F65BC229F}" type="presParOf" srcId="{F3F60B9D-E590-41A7-81D0-21CBD3C49FA6}" destId="{E95BEFA7-75DA-4F38-898D-4A7898580ED0}" srcOrd="1" destOrd="0" presId="urn:microsoft.com/office/officeart/2008/layout/HalfCircleOrganizationChart"/>
    <dgm:cxn modelId="{0A0E12A0-FA7A-4671-94A2-886B0D759553}" type="presParOf" srcId="{F3F60B9D-E590-41A7-81D0-21CBD3C49FA6}" destId="{E7A0A54C-01C6-4A03-9A4B-9F137597FCEF}" srcOrd="2" destOrd="0" presId="urn:microsoft.com/office/officeart/2008/layout/HalfCircleOrganizationChart"/>
    <dgm:cxn modelId="{AFE99489-5891-4EB1-B185-5B68A502509D}" type="presParOf" srcId="{F3F60B9D-E590-41A7-81D0-21CBD3C49FA6}" destId="{5C241536-B34B-4232-A294-B28057CCCDB2}" srcOrd="3" destOrd="0" presId="urn:microsoft.com/office/officeart/2008/layout/HalfCircleOrganizationChart"/>
    <dgm:cxn modelId="{9CAFEFB1-3F33-464C-B932-CBA69035E4D1}" type="presParOf" srcId="{A8D58FF1-7071-4D32-A5EC-28A6E4D7338D}" destId="{8E2AFF27-89D3-4024-942E-9A70CFE408CB}" srcOrd="1" destOrd="0" presId="urn:microsoft.com/office/officeart/2008/layout/HalfCircleOrganizationChart"/>
    <dgm:cxn modelId="{ECD33FE9-535F-439D-9EC4-46A0B2A2C707}" type="presParOf" srcId="{A8D58FF1-7071-4D32-A5EC-28A6E4D7338D}" destId="{B1A5ED04-AA00-40B5-A07D-DCE2482D1F39}" srcOrd="2" destOrd="0" presId="urn:microsoft.com/office/officeart/2008/layout/HalfCircleOrganizationChart"/>
    <dgm:cxn modelId="{83007498-E73D-4937-90C5-768DB66E39E2}" type="presParOf" srcId="{713075F6-4972-43C2-A531-0CB671324443}" destId="{A5C45273-0F27-4AED-92B0-B775E0B1B15E}" srcOrd="2" destOrd="0" presId="urn:microsoft.com/office/officeart/2008/layout/HalfCircleOrganizationChart"/>
    <dgm:cxn modelId="{EC19C9B6-B6D4-4304-AA75-D4BF7AE8F702}" type="presParOf" srcId="{54E8C901-D3F0-451E-80EA-8833D39EBFD8}" destId="{1BF5CB8E-DDC0-49B1-B07F-003800A94C3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42857-FE4F-41A8-917F-2D44B275C5EE}">
      <dsp:nvSpPr>
        <dsp:cNvPr id="0" name=""/>
        <dsp:cNvSpPr/>
      </dsp:nvSpPr>
      <dsp:spPr>
        <a:xfrm>
          <a:off x="8152761" y="3221855"/>
          <a:ext cx="907488" cy="591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840"/>
              </a:lnTo>
              <a:lnTo>
                <a:pt x="907488" y="5918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697BC-C278-4887-8C6D-C8A1652C465A}">
      <dsp:nvSpPr>
        <dsp:cNvPr id="0" name=""/>
        <dsp:cNvSpPr/>
      </dsp:nvSpPr>
      <dsp:spPr>
        <a:xfrm>
          <a:off x="4572126" y="1821166"/>
          <a:ext cx="3580635" cy="414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44"/>
              </a:lnTo>
              <a:lnTo>
                <a:pt x="3580635" y="207144"/>
              </a:lnTo>
              <a:lnTo>
                <a:pt x="3580635" y="414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87E2C-A88C-4BAF-B05B-354D34CA8603}">
      <dsp:nvSpPr>
        <dsp:cNvPr id="0" name=""/>
        <dsp:cNvSpPr/>
      </dsp:nvSpPr>
      <dsp:spPr>
        <a:xfrm>
          <a:off x="5765671" y="3221855"/>
          <a:ext cx="907488" cy="1992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529"/>
              </a:lnTo>
              <a:lnTo>
                <a:pt x="907488" y="19925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E62CD-D0B4-426C-8EE0-FDBC85C6E8A7}">
      <dsp:nvSpPr>
        <dsp:cNvPr id="0" name=""/>
        <dsp:cNvSpPr/>
      </dsp:nvSpPr>
      <dsp:spPr>
        <a:xfrm>
          <a:off x="5765671" y="3221855"/>
          <a:ext cx="907488" cy="591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840"/>
              </a:lnTo>
              <a:lnTo>
                <a:pt x="907488" y="5918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9285F-4564-48DE-9F8A-4095EEBC135A}">
      <dsp:nvSpPr>
        <dsp:cNvPr id="0" name=""/>
        <dsp:cNvSpPr/>
      </dsp:nvSpPr>
      <dsp:spPr>
        <a:xfrm>
          <a:off x="4572126" y="1821166"/>
          <a:ext cx="1193545" cy="414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44"/>
              </a:lnTo>
              <a:lnTo>
                <a:pt x="1193545" y="207144"/>
              </a:lnTo>
              <a:lnTo>
                <a:pt x="1193545" y="414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4C89E-D416-4546-8C03-B52BDE317668}">
      <dsp:nvSpPr>
        <dsp:cNvPr id="0" name=""/>
        <dsp:cNvSpPr/>
      </dsp:nvSpPr>
      <dsp:spPr>
        <a:xfrm>
          <a:off x="3378581" y="3221855"/>
          <a:ext cx="907488" cy="1992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529"/>
              </a:lnTo>
              <a:lnTo>
                <a:pt x="907488" y="19925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DAB28-114C-4FD7-AFB4-0824188F1989}">
      <dsp:nvSpPr>
        <dsp:cNvPr id="0" name=""/>
        <dsp:cNvSpPr/>
      </dsp:nvSpPr>
      <dsp:spPr>
        <a:xfrm>
          <a:off x="3378581" y="3221855"/>
          <a:ext cx="907488" cy="591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840"/>
              </a:lnTo>
              <a:lnTo>
                <a:pt x="907488" y="5918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43792-E2C7-463C-8282-88D718A976B7}">
      <dsp:nvSpPr>
        <dsp:cNvPr id="0" name=""/>
        <dsp:cNvSpPr/>
      </dsp:nvSpPr>
      <dsp:spPr>
        <a:xfrm>
          <a:off x="3378581" y="1821166"/>
          <a:ext cx="1193545" cy="414288"/>
        </a:xfrm>
        <a:custGeom>
          <a:avLst/>
          <a:gdLst/>
          <a:ahLst/>
          <a:cxnLst/>
          <a:rect l="0" t="0" r="0" b="0"/>
          <a:pathLst>
            <a:path>
              <a:moveTo>
                <a:pt x="1193545" y="0"/>
              </a:moveTo>
              <a:lnTo>
                <a:pt x="1193545" y="207144"/>
              </a:lnTo>
              <a:lnTo>
                <a:pt x="0" y="207144"/>
              </a:lnTo>
              <a:lnTo>
                <a:pt x="0" y="414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3B354-5AC3-49C7-9D66-23E6DB06E572}">
      <dsp:nvSpPr>
        <dsp:cNvPr id="0" name=""/>
        <dsp:cNvSpPr/>
      </dsp:nvSpPr>
      <dsp:spPr>
        <a:xfrm>
          <a:off x="991491" y="3221855"/>
          <a:ext cx="907488" cy="1992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529"/>
              </a:lnTo>
              <a:lnTo>
                <a:pt x="907488" y="19925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E7434-59E9-47DA-899B-27167146E381}">
      <dsp:nvSpPr>
        <dsp:cNvPr id="0" name=""/>
        <dsp:cNvSpPr/>
      </dsp:nvSpPr>
      <dsp:spPr>
        <a:xfrm>
          <a:off x="991491" y="3221855"/>
          <a:ext cx="907488" cy="591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840"/>
              </a:lnTo>
              <a:lnTo>
                <a:pt x="907488" y="5918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11766-ED49-49DB-BD82-FBB580E0E675}">
      <dsp:nvSpPr>
        <dsp:cNvPr id="0" name=""/>
        <dsp:cNvSpPr/>
      </dsp:nvSpPr>
      <dsp:spPr>
        <a:xfrm>
          <a:off x="991491" y="1821166"/>
          <a:ext cx="3580635" cy="414288"/>
        </a:xfrm>
        <a:custGeom>
          <a:avLst/>
          <a:gdLst/>
          <a:ahLst/>
          <a:cxnLst/>
          <a:rect l="0" t="0" r="0" b="0"/>
          <a:pathLst>
            <a:path>
              <a:moveTo>
                <a:pt x="3580635" y="0"/>
              </a:moveTo>
              <a:lnTo>
                <a:pt x="3580635" y="207144"/>
              </a:lnTo>
              <a:lnTo>
                <a:pt x="0" y="207144"/>
              </a:lnTo>
              <a:lnTo>
                <a:pt x="0" y="414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EA735-4492-4E8F-B4EA-907CA4EE8814}">
      <dsp:nvSpPr>
        <dsp:cNvPr id="0" name=""/>
        <dsp:cNvSpPr/>
      </dsp:nvSpPr>
      <dsp:spPr>
        <a:xfrm>
          <a:off x="4078926" y="834765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A4EB5-EC2A-4663-8335-8586D749E03D}">
      <dsp:nvSpPr>
        <dsp:cNvPr id="0" name=""/>
        <dsp:cNvSpPr/>
      </dsp:nvSpPr>
      <dsp:spPr>
        <a:xfrm>
          <a:off x="4078926" y="834765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1C2ED-1D3D-4A0F-9D06-2F4A7802E66B}">
      <dsp:nvSpPr>
        <dsp:cNvPr id="0" name=""/>
        <dsp:cNvSpPr/>
      </dsp:nvSpPr>
      <dsp:spPr>
        <a:xfrm>
          <a:off x="3585726" y="1012317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代表取締役</a:t>
          </a:r>
        </a:p>
      </dsp:txBody>
      <dsp:txXfrm>
        <a:off x="3585726" y="1012317"/>
        <a:ext cx="1972801" cy="631296"/>
      </dsp:txXfrm>
    </dsp:sp>
    <dsp:sp modelId="{CD8CB8BB-055D-44ED-A368-8519EEDF440C}">
      <dsp:nvSpPr>
        <dsp:cNvPr id="0" name=""/>
        <dsp:cNvSpPr/>
      </dsp:nvSpPr>
      <dsp:spPr>
        <a:xfrm>
          <a:off x="498291" y="223545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7EFC7-9337-4B5E-9981-D0672CC2318B}">
      <dsp:nvSpPr>
        <dsp:cNvPr id="0" name=""/>
        <dsp:cNvSpPr/>
      </dsp:nvSpPr>
      <dsp:spPr>
        <a:xfrm>
          <a:off x="498291" y="223545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C7F6A-D08A-4869-9B3E-B76E2E380DDE}">
      <dsp:nvSpPr>
        <dsp:cNvPr id="0" name=""/>
        <dsp:cNvSpPr/>
      </dsp:nvSpPr>
      <dsp:spPr>
        <a:xfrm>
          <a:off x="5091" y="2413007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営業部門</a:t>
          </a:r>
        </a:p>
      </dsp:txBody>
      <dsp:txXfrm>
        <a:off x="5091" y="2413007"/>
        <a:ext cx="1972801" cy="631296"/>
      </dsp:txXfrm>
    </dsp:sp>
    <dsp:sp modelId="{1C5D3C2D-8C84-467C-B5CE-6E9207D4C98C}">
      <dsp:nvSpPr>
        <dsp:cNvPr id="0" name=""/>
        <dsp:cNvSpPr/>
      </dsp:nvSpPr>
      <dsp:spPr>
        <a:xfrm>
          <a:off x="1780612" y="363614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27DD6-EA4F-446F-A330-4A49C7127364}">
      <dsp:nvSpPr>
        <dsp:cNvPr id="0" name=""/>
        <dsp:cNvSpPr/>
      </dsp:nvSpPr>
      <dsp:spPr>
        <a:xfrm>
          <a:off x="1780612" y="363614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37597-0EAD-4EEF-8D36-002967626F58}">
      <dsp:nvSpPr>
        <dsp:cNvPr id="0" name=""/>
        <dsp:cNvSpPr/>
      </dsp:nvSpPr>
      <dsp:spPr>
        <a:xfrm>
          <a:off x="1287412" y="3813696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営業担当</a:t>
          </a:r>
          <a:r>
            <a:rPr lang="en-US" altLang="ja-JP" sz="2600" b="0" i="0" kern="1200" dirty="0"/>
            <a:t>A</a:t>
          </a:r>
          <a:endParaRPr kumimoji="1" lang="ja-JP" altLang="en-US" sz="2600" kern="1200" dirty="0"/>
        </a:p>
      </dsp:txBody>
      <dsp:txXfrm>
        <a:off x="1287412" y="3813696"/>
        <a:ext cx="1972801" cy="631296"/>
      </dsp:txXfrm>
    </dsp:sp>
    <dsp:sp modelId="{669B859B-752F-4EFD-9005-7A7386D31736}">
      <dsp:nvSpPr>
        <dsp:cNvPr id="0" name=""/>
        <dsp:cNvSpPr/>
      </dsp:nvSpPr>
      <dsp:spPr>
        <a:xfrm>
          <a:off x="1780612" y="5036833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2C84E-34C0-42B3-ACEF-F4FD007A72B1}">
      <dsp:nvSpPr>
        <dsp:cNvPr id="0" name=""/>
        <dsp:cNvSpPr/>
      </dsp:nvSpPr>
      <dsp:spPr>
        <a:xfrm>
          <a:off x="1780612" y="5036833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024E3-E765-4353-A013-6ED7B0275E09}">
      <dsp:nvSpPr>
        <dsp:cNvPr id="0" name=""/>
        <dsp:cNvSpPr/>
      </dsp:nvSpPr>
      <dsp:spPr>
        <a:xfrm>
          <a:off x="1287412" y="5214385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営業担当</a:t>
          </a:r>
          <a:r>
            <a:rPr lang="en-US" altLang="ja-JP" sz="2600" b="0" i="0" kern="1200" dirty="0"/>
            <a:t>B</a:t>
          </a:r>
          <a:endParaRPr kumimoji="1" lang="ja-JP" altLang="en-US" sz="2600" kern="1200" dirty="0"/>
        </a:p>
      </dsp:txBody>
      <dsp:txXfrm>
        <a:off x="1287412" y="5214385"/>
        <a:ext cx="1972801" cy="631296"/>
      </dsp:txXfrm>
    </dsp:sp>
    <dsp:sp modelId="{67E280E7-5C48-4169-B24B-F4F303817C4C}">
      <dsp:nvSpPr>
        <dsp:cNvPr id="0" name=""/>
        <dsp:cNvSpPr/>
      </dsp:nvSpPr>
      <dsp:spPr>
        <a:xfrm>
          <a:off x="2885381" y="223545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12FBF-E399-4732-B585-3FDAC577F97C}">
      <dsp:nvSpPr>
        <dsp:cNvPr id="0" name=""/>
        <dsp:cNvSpPr/>
      </dsp:nvSpPr>
      <dsp:spPr>
        <a:xfrm>
          <a:off x="2885381" y="223545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B1EDB-66AD-4089-9149-E2C683D17110}">
      <dsp:nvSpPr>
        <dsp:cNvPr id="0" name=""/>
        <dsp:cNvSpPr/>
      </dsp:nvSpPr>
      <dsp:spPr>
        <a:xfrm>
          <a:off x="2392181" y="2413007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開発部門</a:t>
          </a:r>
        </a:p>
      </dsp:txBody>
      <dsp:txXfrm>
        <a:off x="2392181" y="2413007"/>
        <a:ext cx="1972801" cy="631296"/>
      </dsp:txXfrm>
    </dsp:sp>
    <dsp:sp modelId="{D234C78C-2F71-4887-B55E-7B07352B4783}">
      <dsp:nvSpPr>
        <dsp:cNvPr id="0" name=""/>
        <dsp:cNvSpPr/>
      </dsp:nvSpPr>
      <dsp:spPr>
        <a:xfrm>
          <a:off x="4167702" y="363614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8F02C-CFAF-4EC6-9793-A7564E22B57A}">
      <dsp:nvSpPr>
        <dsp:cNvPr id="0" name=""/>
        <dsp:cNvSpPr/>
      </dsp:nvSpPr>
      <dsp:spPr>
        <a:xfrm>
          <a:off x="4167702" y="363614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CF82B-4497-492B-A21E-E4040C11D9CF}">
      <dsp:nvSpPr>
        <dsp:cNvPr id="0" name=""/>
        <dsp:cNvSpPr/>
      </dsp:nvSpPr>
      <dsp:spPr>
        <a:xfrm>
          <a:off x="3674502" y="3813696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エンジニア</a:t>
          </a:r>
          <a:r>
            <a:rPr kumimoji="1" lang="en-US" altLang="ja-JP" sz="2600" kern="1200" dirty="0"/>
            <a:t>A</a:t>
          </a:r>
          <a:endParaRPr kumimoji="1" lang="ja-JP" altLang="en-US" sz="2600" kern="1200" dirty="0"/>
        </a:p>
      </dsp:txBody>
      <dsp:txXfrm>
        <a:off x="3674502" y="3813696"/>
        <a:ext cx="1972801" cy="631296"/>
      </dsp:txXfrm>
    </dsp:sp>
    <dsp:sp modelId="{9543E25C-0FEB-47DA-9DC7-A75A3B6FB81C}">
      <dsp:nvSpPr>
        <dsp:cNvPr id="0" name=""/>
        <dsp:cNvSpPr/>
      </dsp:nvSpPr>
      <dsp:spPr>
        <a:xfrm>
          <a:off x="4167702" y="5036833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BA74B-FBB4-4497-872B-A5B24A04DA36}">
      <dsp:nvSpPr>
        <dsp:cNvPr id="0" name=""/>
        <dsp:cNvSpPr/>
      </dsp:nvSpPr>
      <dsp:spPr>
        <a:xfrm>
          <a:off x="4167702" y="5036833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97E81-C76F-427D-8CCF-888BB43272D0}">
      <dsp:nvSpPr>
        <dsp:cNvPr id="0" name=""/>
        <dsp:cNvSpPr/>
      </dsp:nvSpPr>
      <dsp:spPr>
        <a:xfrm>
          <a:off x="3674502" y="5214385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エンジニア</a:t>
          </a:r>
          <a:r>
            <a:rPr lang="en-US" altLang="ja-JP" sz="2600" b="0" i="0" kern="1200" dirty="0"/>
            <a:t>B</a:t>
          </a:r>
          <a:endParaRPr kumimoji="1" lang="ja-JP" altLang="en-US" sz="2600" kern="1200" dirty="0"/>
        </a:p>
      </dsp:txBody>
      <dsp:txXfrm>
        <a:off x="3674502" y="5214385"/>
        <a:ext cx="1972801" cy="631296"/>
      </dsp:txXfrm>
    </dsp:sp>
    <dsp:sp modelId="{CDCEF356-83D2-4833-B048-79DE8D9A5028}">
      <dsp:nvSpPr>
        <dsp:cNvPr id="0" name=""/>
        <dsp:cNvSpPr/>
      </dsp:nvSpPr>
      <dsp:spPr>
        <a:xfrm>
          <a:off x="5272471" y="223545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9A89B-FF3E-49BF-95C2-99AA81BEB5F6}">
      <dsp:nvSpPr>
        <dsp:cNvPr id="0" name=""/>
        <dsp:cNvSpPr/>
      </dsp:nvSpPr>
      <dsp:spPr>
        <a:xfrm>
          <a:off x="5272471" y="223545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C68C3-3C19-4E20-9132-155B9C5EDF7E}">
      <dsp:nvSpPr>
        <dsp:cNvPr id="0" name=""/>
        <dsp:cNvSpPr/>
      </dsp:nvSpPr>
      <dsp:spPr>
        <a:xfrm>
          <a:off x="4779271" y="2413007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人事部門</a:t>
          </a:r>
        </a:p>
      </dsp:txBody>
      <dsp:txXfrm>
        <a:off x="4779271" y="2413007"/>
        <a:ext cx="1972801" cy="631296"/>
      </dsp:txXfrm>
    </dsp:sp>
    <dsp:sp modelId="{75D376B9-5650-46C4-9FCC-CDA627C63075}">
      <dsp:nvSpPr>
        <dsp:cNvPr id="0" name=""/>
        <dsp:cNvSpPr/>
      </dsp:nvSpPr>
      <dsp:spPr>
        <a:xfrm>
          <a:off x="6554792" y="363614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6E82C-8C8C-42EB-B031-465EDD6D8B37}">
      <dsp:nvSpPr>
        <dsp:cNvPr id="0" name=""/>
        <dsp:cNvSpPr/>
      </dsp:nvSpPr>
      <dsp:spPr>
        <a:xfrm>
          <a:off x="6554792" y="363614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09E5F-B453-4FEB-BF7C-E28959AD8C28}">
      <dsp:nvSpPr>
        <dsp:cNvPr id="0" name=""/>
        <dsp:cNvSpPr/>
      </dsp:nvSpPr>
      <dsp:spPr>
        <a:xfrm>
          <a:off x="6061592" y="3813696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採用担当</a:t>
          </a:r>
          <a:endParaRPr kumimoji="1" lang="ja-JP" altLang="en-US" sz="2600" kern="1200" dirty="0"/>
        </a:p>
      </dsp:txBody>
      <dsp:txXfrm>
        <a:off x="6061592" y="3813696"/>
        <a:ext cx="1972801" cy="631296"/>
      </dsp:txXfrm>
    </dsp:sp>
    <dsp:sp modelId="{70FF8621-B1AE-45F4-BA31-F24C03009B7B}">
      <dsp:nvSpPr>
        <dsp:cNvPr id="0" name=""/>
        <dsp:cNvSpPr/>
      </dsp:nvSpPr>
      <dsp:spPr>
        <a:xfrm>
          <a:off x="6554792" y="5036833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D6EA88-5573-42C2-80D7-700868729E5A}">
      <dsp:nvSpPr>
        <dsp:cNvPr id="0" name=""/>
        <dsp:cNvSpPr/>
      </dsp:nvSpPr>
      <dsp:spPr>
        <a:xfrm>
          <a:off x="6554792" y="5036833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82D70-2296-4B49-BED8-841E1AFF6869}">
      <dsp:nvSpPr>
        <dsp:cNvPr id="0" name=""/>
        <dsp:cNvSpPr/>
      </dsp:nvSpPr>
      <dsp:spPr>
        <a:xfrm>
          <a:off x="6061592" y="5214385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研修担当</a:t>
          </a:r>
          <a:endParaRPr kumimoji="1" lang="ja-JP" altLang="en-US" sz="2600" kern="1200" dirty="0"/>
        </a:p>
      </dsp:txBody>
      <dsp:txXfrm>
        <a:off x="6061592" y="5214385"/>
        <a:ext cx="1972801" cy="631296"/>
      </dsp:txXfrm>
    </dsp:sp>
    <dsp:sp modelId="{6BB0F1F1-8C3E-4CFA-99CE-D743BC45B1BA}">
      <dsp:nvSpPr>
        <dsp:cNvPr id="0" name=""/>
        <dsp:cNvSpPr/>
      </dsp:nvSpPr>
      <dsp:spPr>
        <a:xfrm>
          <a:off x="7659561" y="223545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069E81-2A95-4848-9C3E-21A538DA7E5A}">
      <dsp:nvSpPr>
        <dsp:cNvPr id="0" name=""/>
        <dsp:cNvSpPr/>
      </dsp:nvSpPr>
      <dsp:spPr>
        <a:xfrm>
          <a:off x="7659561" y="223545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B1B2D-B379-493B-BDE2-77D898A6EE01}">
      <dsp:nvSpPr>
        <dsp:cNvPr id="0" name=""/>
        <dsp:cNvSpPr/>
      </dsp:nvSpPr>
      <dsp:spPr>
        <a:xfrm>
          <a:off x="7166361" y="2413007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財務部門</a:t>
          </a:r>
        </a:p>
      </dsp:txBody>
      <dsp:txXfrm>
        <a:off x="7166361" y="2413007"/>
        <a:ext cx="1972801" cy="631296"/>
      </dsp:txXfrm>
    </dsp:sp>
    <dsp:sp modelId="{E95BEFA7-75DA-4F38-898D-4A7898580ED0}">
      <dsp:nvSpPr>
        <dsp:cNvPr id="0" name=""/>
        <dsp:cNvSpPr/>
      </dsp:nvSpPr>
      <dsp:spPr>
        <a:xfrm>
          <a:off x="8941882" y="3636144"/>
          <a:ext cx="986400" cy="9864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0A54C-01C6-4A03-9A4B-9F137597FCEF}">
      <dsp:nvSpPr>
        <dsp:cNvPr id="0" name=""/>
        <dsp:cNvSpPr/>
      </dsp:nvSpPr>
      <dsp:spPr>
        <a:xfrm>
          <a:off x="8941882" y="3636144"/>
          <a:ext cx="986400" cy="9864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AEEBD-55D7-44F4-B3BE-3B74F19A851A}">
      <dsp:nvSpPr>
        <dsp:cNvPr id="0" name=""/>
        <dsp:cNvSpPr/>
      </dsp:nvSpPr>
      <dsp:spPr>
        <a:xfrm>
          <a:off x="8448682" y="3813696"/>
          <a:ext cx="1972801" cy="6312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600" b="0" i="0" kern="1200" dirty="0"/>
            <a:t>経理担当</a:t>
          </a:r>
          <a:endParaRPr kumimoji="1" lang="ja-JP" altLang="en-US" sz="2600" kern="1200" dirty="0"/>
        </a:p>
      </dsp:txBody>
      <dsp:txXfrm>
        <a:off x="8448682" y="3813696"/>
        <a:ext cx="1972801" cy="631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0268919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6</cp:revision>
  <dcterms:created xsi:type="dcterms:W3CDTF">2023-04-11T03:31:31Z</dcterms:created>
  <dcterms:modified xsi:type="dcterms:W3CDTF">2023-04-11T03:54:12Z</dcterms:modified>
</cp:coreProperties>
</file>