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r>
            <a:rPr kumimoji="1" lang="ja-JP" altLang="en-US" dirty="0"/>
            <a:t>山田太郎</a:t>
          </a:r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r>
            <a:rPr kumimoji="1" lang="ja-JP" altLang="en-US" dirty="0"/>
            <a:t>鈴木一郎</a:t>
          </a:r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r>
            <a:rPr kumimoji="1" lang="ja-JP" altLang="en-US" dirty="0"/>
            <a:t>渡辺四郎</a:t>
          </a:r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r>
            <a:rPr kumimoji="1" lang="ja-JP" altLang="en-US" dirty="0"/>
            <a:t>高橋七郎</a:t>
          </a:r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r>
            <a:rPr kumimoji="1" lang="ja-JP" altLang="en-US" dirty="0"/>
            <a:t>井上十郎</a:t>
          </a:r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r>
            <a:rPr kumimoji="1" lang="ja-JP" altLang="en-US" dirty="0"/>
            <a:t>小林六郎</a:t>
          </a:r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r>
            <a:rPr kumimoji="1" lang="ja-JP" altLang="en-US" dirty="0"/>
            <a:t>佐藤五郎</a:t>
          </a:r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r>
            <a:rPr kumimoji="1" lang="ja-JP" altLang="en-US" dirty="0"/>
            <a:t>佐藤次郎</a:t>
          </a:r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r>
            <a:rPr kumimoji="1" lang="ja-JP" altLang="en-US" dirty="0"/>
            <a:t>田中三郎</a:t>
          </a:r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r>
            <a:rPr kumimoji="1" lang="ja-JP" altLang="en-US" dirty="0"/>
            <a:t>加藤八郎</a:t>
          </a:r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r>
            <a:rPr kumimoji="1" lang="ja-JP" altLang="en-US" dirty="0"/>
            <a:t>山本九郎</a:t>
          </a:r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r>
            <a:rPr kumimoji="1" lang="ja-JP" altLang="en-US" dirty="0"/>
            <a:t>中村花子</a:t>
          </a:r>
        </a:p>
      </dgm:t>
    </dgm:pt>
    <dgm:pt modelId="{60B0CA8E-2490-4709-8AF2-46B430F4C6CE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27F2B4-6717-47A4-9B16-D4C7AD93128C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861CCB41-2A12-4808-83C2-C2F079C7DDAA}" type="pres">
      <dgm:prSet presAssocID="{8266696A-57C2-4EAF-A5F9-83977C40A1D0}" presName="rootComposite1" presStyleCnt="0"/>
      <dgm:spPr/>
    </dgm:pt>
    <dgm:pt modelId="{989E0AB5-3785-4566-95A6-5C6EFD4E5A24}" type="pres">
      <dgm:prSet presAssocID="{8266696A-57C2-4EAF-A5F9-83977C40A1D0}" presName="rootText1" presStyleLbl="node0" presStyleIdx="0" presStyleCnt="1" custLinFactNeighborY="-36542">
        <dgm:presLayoutVars>
          <dgm:chMax/>
          <dgm:chPref val="3"/>
        </dgm:presLayoutVars>
      </dgm:prSet>
      <dgm:spPr/>
    </dgm:pt>
    <dgm:pt modelId="{2D1BF013-018F-4943-AB84-694515664FFB}" type="pres">
      <dgm:prSet presAssocID="{8266696A-57C2-4EAF-A5F9-83977C40A1D0}" presName="titleText1" presStyleLbl="fgAcc0" presStyleIdx="0" presStyleCnt="1" custLinFactY="-9625" custLinFactNeighborY="-100000">
        <dgm:presLayoutVars>
          <dgm:chMax val="0"/>
          <dgm:chPref val="0"/>
        </dgm:presLayoutVars>
      </dgm:prSet>
      <dgm:spPr/>
    </dgm:pt>
    <dgm:pt modelId="{383CEBBD-9961-4135-B201-9A8C357A15D8}" type="pres">
      <dgm:prSet presAssocID="{8266696A-57C2-4EAF-A5F9-83977C40A1D0}" presName="rootConnector1" presStyleLbl="node1" presStyleIdx="0" presStyleCnt="11"/>
      <dgm:spPr/>
    </dgm:pt>
    <dgm:pt modelId="{0E6E1362-F9FD-4388-B178-CB09999A8AAA}" type="pres">
      <dgm:prSet presAssocID="{8266696A-57C2-4EAF-A5F9-83977C40A1D0}" presName="hierChild2" presStyleCnt="0"/>
      <dgm:spPr/>
    </dgm:pt>
    <dgm:pt modelId="{7D65C04A-C837-4F63-AAE1-634FBCBCD5A2}" type="pres">
      <dgm:prSet presAssocID="{2203CF99-48E1-4600-99EB-828DF19E7184}" presName="Name37" presStyleLbl="parChTrans1D2" presStyleIdx="0" presStyleCnt="4"/>
      <dgm:spPr/>
    </dgm:pt>
    <dgm:pt modelId="{604A686C-9B27-4EF6-8349-7092907A5572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B5A1B8DE-1F48-4E0A-B453-A142175CD181}" type="pres">
      <dgm:prSet presAssocID="{CB749760-BA0B-4690-A171-170C94EF934A}" presName="rootComposite" presStyleCnt="0"/>
      <dgm:spPr/>
    </dgm:pt>
    <dgm:pt modelId="{C8851D11-AF07-46F6-BE4C-F873516AB301}" type="pres">
      <dgm:prSet presAssocID="{CB749760-BA0B-4690-A171-170C94EF934A}" presName="rootText" presStyleLbl="node1" presStyleIdx="0" presStyleCnt="11">
        <dgm:presLayoutVars>
          <dgm:chMax/>
          <dgm:chPref val="3"/>
        </dgm:presLayoutVars>
      </dgm:prSet>
      <dgm:spPr/>
    </dgm:pt>
    <dgm:pt modelId="{DA604CCE-0FA5-4965-A7F6-2DB135CB3C2F}" type="pres">
      <dgm:prSet presAssocID="{CB749760-BA0B-4690-A171-170C94EF934A}" presName="titleText2" presStyleLbl="fgAcc1" presStyleIdx="0" presStyleCnt="11">
        <dgm:presLayoutVars>
          <dgm:chMax val="0"/>
          <dgm:chPref val="0"/>
        </dgm:presLayoutVars>
      </dgm:prSet>
      <dgm:spPr/>
    </dgm:pt>
    <dgm:pt modelId="{7B2E2D55-2533-4209-AC04-9A2291373653}" type="pres">
      <dgm:prSet presAssocID="{CB749760-BA0B-4690-A171-170C94EF934A}" presName="rootConnector" presStyleLbl="node2" presStyleIdx="0" presStyleCnt="0"/>
      <dgm:spPr/>
    </dgm:pt>
    <dgm:pt modelId="{F5DF9989-5973-44B0-80FB-65947CD006B1}" type="pres">
      <dgm:prSet presAssocID="{CB749760-BA0B-4690-A171-170C94EF934A}" presName="hierChild4" presStyleCnt="0"/>
      <dgm:spPr/>
    </dgm:pt>
    <dgm:pt modelId="{988FFB30-CD9D-43C3-BD09-16726EFC4EEF}" type="pres">
      <dgm:prSet presAssocID="{117BF7D8-6EDE-4222-B5D4-DE2D99C8BE8D}" presName="Name37" presStyleLbl="parChTrans1D3" presStyleIdx="0" presStyleCnt="5"/>
      <dgm:spPr/>
    </dgm:pt>
    <dgm:pt modelId="{1FDD7E62-00A5-41D6-A78A-A2D4F108CF0E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C6D96FE6-473B-43A6-8BBE-A2515830DD18}" type="pres">
      <dgm:prSet presAssocID="{28C152EE-4DCE-4B00-B17F-922EDC66445C}" presName="rootComposite" presStyleCnt="0"/>
      <dgm:spPr/>
    </dgm:pt>
    <dgm:pt modelId="{229DA2A5-1011-44F2-9319-0CE5108B001F}" type="pres">
      <dgm:prSet presAssocID="{28C152EE-4DCE-4B00-B17F-922EDC66445C}" presName="rootText" presStyleLbl="node1" presStyleIdx="1" presStyleCnt="11">
        <dgm:presLayoutVars>
          <dgm:chMax/>
          <dgm:chPref val="3"/>
        </dgm:presLayoutVars>
      </dgm:prSet>
      <dgm:spPr/>
    </dgm:pt>
    <dgm:pt modelId="{62040B2B-09A9-4762-8F1C-01C36E8E27D2}" type="pres">
      <dgm:prSet presAssocID="{28C152EE-4DCE-4B00-B17F-922EDC66445C}" presName="titleText2" presStyleLbl="fgAcc1" presStyleIdx="1" presStyleCnt="11">
        <dgm:presLayoutVars>
          <dgm:chMax val="0"/>
          <dgm:chPref val="0"/>
        </dgm:presLayoutVars>
      </dgm:prSet>
      <dgm:spPr/>
    </dgm:pt>
    <dgm:pt modelId="{3C766270-3C87-46F5-8D0F-28DB700D150F}" type="pres">
      <dgm:prSet presAssocID="{28C152EE-4DCE-4B00-B17F-922EDC66445C}" presName="rootConnector" presStyleLbl="node3" presStyleIdx="0" presStyleCnt="0"/>
      <dgm:spPr/>
    </dgm:pt>
    <dgm:pt modelId="{35E92526-4591-498C-A4CF-0F4DE7165356}" type="pres">
      <dgm:prSet presAssocID="{28C152EE-4DCE-4B00-B17F-922EDC66445C}" presName="hierChild4" presStyleCnt="0"/>
      <dgm:spPr/>
    </dgm:pt>
    <dgm:pt modelId="{223D2F17-652B-4D0D-86A2-45520775048E}" type="pres">
      <dgm:prSet presAssocID="{8E5F54F5-3210-4122-860C-9CF31035F9B5}" presName="Name37" presStyleLbl="parChTrans1D4" presStyleIdx="0" presStyleCnt="2"/>
      <dgm:spPr/>
    </dgm:pt>
    <dgm:pt modelId="{FEB696EF-EA0D-4772-AC67-CDB6FED5703F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E86719FB-789A-4CA8-B374-3F51BED3EC1A}" type="pres">
      <dgm:prSet presAssocID="{31D2A8C0-B018-4F48-9B22-87AE9232211F}" presName="rootComposite" presStyleCnt="0"/>
      <dgm:spPr/>
    </dgm:pt>
    <dgm:pt modelId="{A8E300DC-46F7-4D17-A2BF-1CB6A802917F}" type="pres">
      <dgm:prSet presAssocID="{31D2A8C0-B018-4F48-9B22-87AE9232211F}" presName="rootText" presStyleLbl="node1" presStyleIdx="2" presStyleCnt="11">
        <dgm:presLayoutVars>
          <dgm:chMax/>
          <dgm:chPref val="3"/>
        </dgm:presLayoutVars>
      </dgm:prSet>
      <dgm:spPr/>
    </dgm:pt>
    <dgm:pt modelId="{AB6C20EB-A7F1-42A6-B1F1-85924F4F9F16}" type="pres">
      <dgm:prSet presAssocID="{31D2A8C0-B018-4F48-9B22-87AE9232211F}" presName="titleText2" presStyleLbl="fgAcc1" presStyleIdx="2" presStyleCnt="11">
        <dgm:presLayoutVars>
          <dgm:chMax val="0"/>
          <dgm:chPref val="0"/>
        </dgm:presLayoutVars>
      </dgm:prSet>
      <dgm:spPr/>
    </dgm:pt>
    <dgm:pt modelId="{5F8555B9-C56C-43AE-856A-F2E9016167C6}" type="pres">
      <dgm:prSet presAssocID="{31D2A8C0-B018-4F48-9B22-87AE9232211F}" presName="rootConnector" presStyleLbl="node4" presStyleIdx="0" presStyleCnt="0"/>
      <dgm:spPr/>
    </dgm:pt>
    <dgm:pt modelId="{7BE67364-88C1-47C1-958C-B09AC7423D1E}" type="pres">
      <dgm:prSet presAssocID="{31D2A8C0-B018-4F48-9B22-87AE9232211F}" presName="hierChild4" presStyleCnt="0"/>
      <dgm:spPr/>
    </dgm:pt>
    <dgm:pt modelId="{EB1FDA85-0117-4B12-83A6-B5CD68896BBA}" type="pres">
      <dgm:prSet presAssocID="{31D2A8C0-B018-4F48-9B22-87AE9232211F}" presName="hierChild5" presStyleCnt="0"/>
      <dgm:spPr/>
    </dgm:pt>
    <dgm:pt modelId="{A22BA429-B1A1-4E1D-91C4-9A52B2A878CD}" type="pres">
      <dgm:prSet presAssocID="{28C152EE-4DCE-4B00-B17F-922EDC66445C}" presName="hierChild5" presStyleCnt="0"/>
      <dgm:spPr/>
    </dgm:pt>
    <dgm:pt modelId="{7F5A970C-739E-491D-8887-DE254D9CFFA1}" type="pres">
      <dgm:prSet presAssocID="{CB749760-BA0B-4690-A171-170C94EF934A}" presName="hierChild5" presStyleCnt="0"/>
      <dgm:spPr/>
    </dgm:pt>
    <dgm:pt modelId="{673441BE-5376-41E6-8C70-D753359C2423}" type="pres">
      <dgm:prSet presAssocID="{3FBB1A5B-D65B-4CD9-BC55-D087AF1C7BA0}" presName="Name37" presStyleLbl="parChTrans1D2" presStyleIdx="1" presStyleCnt="4"/>
      <dgm:spPr/>
    </dgm:pt>
    <dgm:pt modelId="{28F0F1B2-9389-4877-8ED4-FE592BF942BC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47A49255-358D-4640-A2E6-34E4785F29E6}" type="pres">
      <dgm:prSet presAssocID="{66D95095-CB94-498C-9157-E8F8997551B7}" presName="rootComposite" presStyleCnt="0"/>
      <dgm:spPr/>
    </dgm:pt>
    <dgm:pt modelId="{A93DE933-A2B5-4EC6-8807-0B5C7754345C}" type="pres">
      <dgm:prSet presAssocID="{66D95095-CB94-498C-9157-E8F8997551B7}" presName="rootText" presStyleLbl="node1" presStyleIdx="3" presStyleCnt="11">
        <dgm:presLayoutVars>
          <dgm:chMax/>
          <dgm:chPref val="3"/>
        </dgm:presLayoutVars>
      </dgm:prSet>
      <dgm:spPr/>
    </dgm:pt>
    <dgm:pt modelId="{F8CB64DF-E923-4E0D-A851-8C26CF19A47B}" type="pres">
      <dgm:prSet presAssocID="{66D95095-CB94-498C-9157-E8F8997551B7}" presName="titleText2" presStyleLbl="fgAcc1" presStyleIdx="3" presStyleCnt="11">
        <dgm:presLayoutVars>
          <dgm:chMax val="0"/>
          <dgm:chPref val="0"/>
        </dgm:presLayoutVars>
      </dgm:prSet>
      <dgm:spPr/>
    </dgm:pt>
    <dgm:pt modelId="{0730A814-F318-4B21-A54B-4EEC1E96E18B}" type="pres">
      <dgm:prSet presAssocID="{66D95095-CB94-498C-9157-E8F8997551B7}" presName="rootConnector" presStyleLbl="node2" presStyleIdx="0" presStyleCnt="0"/>
      <dgm:spPr/>
    </dgm:pt>
    <dgm:pt modelId="{681AF743-42F5-4AA8-B46C-24B4EA0456AB}" type="pres">
      <dgm:prSet presAssocID="{66D95095-CB94-498C-9157-E8F8997551B7}" presName="hierChild4" presStyleCnt="0"/>
      <dgm:spPr/>
    </dgm:pt>
    <dgm:pt modelId="{D45F8327-83B0-4BFA-8C57-0E09C42DA8D0}" type="pres">
      <dgm:prSet presAssocID="{3882042C-2528-4642-A37C-4A7CEA7CB0C3}" presName="Name37" presStyleLbl="parChTrans1D3" presStyleIdx="1" presStyleCnt="5"/>
      <dgm:spPr/>
    </dgm:pt>
    <dgm:pt modelId="{FBAF6B78-FF52-4DD1-A94F-187879A3865A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3A5BFA29-0CE0-426B-B23E-1AB8C2F53C02}" type="pres">
      <dgm:prSet presAssocID="{877DD5CA-6D80-4CAC-9109-897F458882FB}" presName="rootComposite" presStyleCnt="0"/>
      <dgm:spPr/>
    </dgm:pt>
    <dgm:pt modelId="{A0B6C56A-1E34-464A-8B07-B472E3ECB3E0}" type="pres">
      <dgm:prSet presAssocID="{877DD5CA-6D80-4CAC-9109-897F458882FB}" presName="rootText" presStyleLbl="node1" presStyleIdx="4" presStyleCnt="11">
        <dgm:presLayoutVars>
          <dgm:chMax/>
          <dgm:chPref val="3"/>
        </dgm:presLayoutVars>
      </dgm:prSet>
      <dgm:spPr/>
    </dgm:pt>
    <dgm:pt modelId="{5440A290-E76C-4F36-917F-94552FBF2E3D}" type="pres">
      <dgm:prSet presAssocID="{877DD5CA-6D80-4CAC-9109-897F458882FB}" presName="titleText2" presStyleLbl="fgAcc1" presStyleIdx="4" presStyleCnt="11">
        <dgm:presLayoutVars>
          <dgm:chMax val="0"/>
          <dgm:chPref val="0"/>
        </dgm:presLayoutVars>
      </dgm:prSet>
      <dgm:spPr/>
    </dgm:pt>
    <dgm:pt modelId="{041C988D-69B5-4E42-A86F-9D60BEA0CF69}" type="pres">
      <dgm:prSet presAssocID="{877DD5CA-6D80-4CAC-9109-897F458882FB}" presName="rootConnector" presStyleLbl="node3" presStyleIdx="0" presStyleCnt="0"/>
      <dgm:spPr/>
    </dgm:pt>
    <dgm:pt modelId="{9FBD4515-B29E-42D2-8EFC-3AE635F95772}" type="pres">
      <dgm:prSet presAssocID="{877DD5CA-6D80-4CAC-9109-897F458882FB}" presName="hierChild4" presStyleCnt="0"/>
      <dgm:spPr/>
    </dgm:pt>
    <dgm:pt modelId="{59356676-B5A1-4296-8900-7D03D9FEFC4D}" type="pres">
      <dgm:prSet presAssocID="{1F83DC07-037E-418E-A5BE-D1642D72058D}" presName="Name37" presStyleLbl="parChTrans1D4" presStyleIdx="1" presStyleCnt="2"/>
      <dgm:spPr/>
    </dgm:pt>
    <dgm:pt modelId="{59169D4D-2229-481F-A174-5D765B21E7A7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0A9F5F64-817C-44F3-861E-389005BC35DD}" type="pres">
      <dgm:prSet presAssocID="{361ECD0B-8850-49C2-9484-968D24ADB1EC}" presName="rootComposite" presStyleCnt="0"/>
      <dgm:spPr/>
    </dgm:pt>
    <dgm:pt modelId="{CD2939CB-0D9B-4FE5-BCB4-75BDF16A1314}" type="pres">
      <dgm:prSet presAssocID="{361ECD0B-8850-49C2-9484-968D24ADB1EC}" presName="rootText" presStyleLbl="node1" presStyleIdx="5" presStyleCnt="11">
        <dgm:presLayoutVars>
          <dgm:chMax/>
          <dgm:chPref val="3"/>
        </dgm:presLayoutVars>
      </dgm:prSet>
      <dgm:spPr/>
    </dgm:pt>
    <dgm:pt modelId="{6303EF18-7C00-493B-AA56-991E4680E7FD}" type="pres">
      <dgm:prSet presAssocID="{361ECD0B-8850-49C2-9484-968D24ADB1EC}" presName="titleText2" presStyleLbl="fgAcc1" presStyleIdx="5" presStyleCnt="11">
        <dgm:presLayoutVars>
          <dgm:chMax val="0"/>
          <dgm:chPref val="0"/>
        </dgm:presLayoutVars>
      </dgm:prSet>
      <dgm:spPr/>
    </dgm:pt>
    <dgm:pt modelId="{0063FB63-C567-4173-8C7F-B7CCBB73F6CE}" type="pres">
      <dgm:prSet presAssocID="{361ECD0B-8850-49C2-9484-968D24ADB1EC}" presName="rootConnector" presStyleLbl="node4" presStyleIdx="0" presStyleCnt="0"/>
      <dgm:spPr/>
    </dgm:pt>
    <dgm:pt modelId="{7E0E387C-C9D8-4153-A2E0-31C5FD286397}" type="pres">
      <dgm:prSet presAssocID="{361ECD0B-8850-49C2-9484-968D24ADB1EC}" presName="hierChild4" presStyleCnt="0"/>
      <dgm:spPr/>
    </dgm:pt>
    <dgm:pt modelId="{D3710516-A35F-4D0F-BBCF-40C20682513F}" type="pres">
      <dgm:prSet presAssocID="{361ECD0B-8850-49C2-9484-968D24ADB1EC}" presName="hierChild5" presStyleCnt="0"/>
      <dgm:spPr/>
    </dgm:pt>
    <dgm:pt modelId="{F22C8780-0D4E-4190-859D-97BA11085D46}" type="pres">
      <dgm:prSet presAssocID="{877DD5CA-6D80-4CAC-9109-897F458882FB}" presName="hierChild5" presStyleCnt="0"/>
      <dgm:spPr/>
    </dgm:pt>
    <dgm:pt modelId="{BBACD43E-03BF-4BDD-A38F-7E465E3C7BA0}" type="pres">
      <dgm:prSet presAssocID="{66D95095-CB94-498C-9157-E8F8997551B7}" presName="hierChild5" presStyleCnt="0"/>
      <dgm:spPr/>
    </dgm:pt>
    <dgm:pt modelId="{06440B7A-CA41-4F1D-A1B0-F648F44F155B}" type="pres">
      <dgm:prSet presAssocID="{00D31309-618E-429E-BE79-4F77A8F24DE4}" presName="Name37" presStyleLbl="parChTrans1D2" presStyleIdx="2" presStyleCnt="4"/>
      <dgm:spPr/>
    </dgm:pt>
    <dgm:pt modelId="{5BDCEEF5-DD54-4A48-8ECB-B0C58F63FEB9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98AFE95C-357F-4910-99D9-882AD96106A6}" type="pres">
      <dgm:prSet presAssocID="{ABE16654-1A32-492B-8E09-DFD8457BE6EB}" presName="rootComposite" presStyleCnt="0"/>
      <dgm:spPr/>
    </dgm:pt>
    <dgm:pt modelId="{81484D6E-474B-495B-A841-D178095788C4}" type="pres">
      <dgm:prSet presAssocID="{ABE16654-1A32-492B-8E09-DFD8457BE6EB}" presName="rootText" presStyleLbl="node1" presStyleIdx="6" presStyleCnt="11">
        <dgm:presLayoutVars>
          <dgm:chMax/>
          <dgm:chPref val="3"/>
        </dgm:presLayoutVars>
      </dgm:prSet>
      <dgm:spPr/>
    </dgm:pt>
    <dgm:pt modelId="{670CA576-48B6-49D5-A5E5-C31715A8C53F}" type="pres">
      <dgm:prSet presAssocID="{ABE16654-1A32-492B-8E09-DFD8457BE6EB}" presName="titleText2" presStyleLbl="fgAcc1" presStyleIdx="6" presStyleCnt="11">
        <dgm:presLayoutVars>
          <dgm:chMax val="0"/>
          <dgm:chPref val="0"/>
        </dgm:presLayoutVars>
      </dgm:prSet>
      <dgm:spPr/>
    </dgm:pt>
    <dgm:pt modelId="{B4D7011F-0239-4021-84DE-283206C10878}" type="pres">
      <dgm:prSet presAssocID="{ABE16654-1A32-492B-8E09-DFD8457BE6EB}" presName="rootConnector" presStyleLbl="node2" presStyleIdx="0" presStyleCnt="0"/>
      <dgm:spPr/>
    </dgm:pt>
    <dgm:pt modelId="{837476EF-C4B7-4F53-88C5-2014689AE8E5}" type="pres">
      <dgm:prSet presAssocID="{ABE16654-1A32-492B-8E09-DFD8457BE6EB}" presName="hierChild4" presStyleCnt="0"/>
      <dgm:spPr/>
    </dgm:pt>
    <dgm:pt modelId="{C5733688-A761-451A-80A1-C54E975D29D8}" type="pres">
      <dgm:prSet presAssocID="{FC7CFAAD-FAE3-469C-BCD1-2CB614206F4D}" presName="Name37" presStyleLbl="parChTrans1D3" presStyleIdx="2" presStyleCnt="5"/>
      <dgm:spPr/>
    </dgm:pt>
    <dgm:pt modelId="{956CC425-84D3-41E1-BEE4-C8BE6BFC32BF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2C3394B0-D81E-45EC-9E15-9CDF52C6B38E}" type="pres">
      <dgm:prSet presAssocID="{60D1366A-8EA7-416C-8DF5-D4B8EFAF4C97}" presName="rootComposite" presStyleCnt="0"/>
      <dgm:spPr/>
    </dgm:pt>
    <dgm:pt modelId="{B7A86FF0-CA3D-404D-A272-D335009307EA}" type="pres">
      <dgm:prSet presAssocID="{60D1366A-8EA7-416C-8DF5-D4B8EFAF4C97}" presName="rootText" presStyleLbl="node1" presStyleIdx="7" presStyleCnt="11">
        <dgm:presLayoutVars>
          <dgm:chMax/>
          <dgm:chPref val="3"/>
        </dgm:presLayoutVars>
      </dgm:prSet>
      <dgm:spPr/>
    </dgm:pt>
    <dgm:pt modelId="{A1696D45-D35E-42EC-BD82-46FE5884AC00}" type="pres">
      <dgm:prSet presAssocID="{60D1366A-8EA7-416C-8DF5-D4B8EFAF4C97}" presName="titleText2" presStyleLbl="fgAcc1" presStyleIdx="7" presStyleCnt="11">
        <dgm:presLayoutVars>
          <dgm:chMax val="0"/>
          <dgm:chPref val="0"/>
        </dgm:presLayoutVars>
      </dgm:prSet>
      <dgm:spPr/>
    </dgm:pt>
    <dgm:pt modelId="{8BFDF2AF-398D-4C35-829F-0D255127E97D}" type="pres">
      <dgm:prSet presAssocID="{60D1366A-8EA7-416C-8DF5-D4B8EFAF4C97}" presName="rootConnector" presStyleLbl="node3" presStyleIdx="0" presStyleCnt="0"/>
      <dgm:spPr/>
    </dgm:pt>
    <dgm:pt modelId="{17D4EE9B-07DF-4965-AD93-FB0BCA6291FD}" type="pres">
      <dgm:prSet presAssocID="{60D1366A-8EA7-416C-8DF5-D4B8EFAF4C97}" presName="hierChild4" presStyleCnt="0"/>
      <dgm:spPr/>
    </dgm:pt>
    <dgm:pt modelId="{5700CAED-41FD-4032-9318-D66DF0EF7F32}" type="pres">
      <dgm:prSet presAssocID="{60D1366A-8EA7-416C-8DF5-D4B8EFAF4C97}" presName="hierChild5" presStyleCnt="0"/>
      <dgm:spPr/>
    </dgm:pt>
    <dgm:pt modelId="{B0C38184-6497-4BDB-B6B5-352BAC53F8DD}" type="pres">
      <dgm:prSet presAssocID="{FAB1D81D-C6E4-4FD2-A51F-975B725B3FA2}" presName="Name37" presStyleLbl="parChTrans1D3" presStyleIdx="3" presStyleCnt="5"/>
      <dgm:spPr/>
    </dgm:pt>
    <dgm:pt modelId="{ECF8605B-0071-4A18-87B5-054A026F0FAD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038F5126-1F65-4B7F-B8D8-AB70E3113A7B}" type="pres">
      <dgm:prSet presAssocID="{CDE1D13B-BC46-40BD-B315-DC9F75284483}" presName="rootComposite" presStyleCnt="0"/>
      <dgm:spPr/>
    </dgm:pt>
    <dgm:pt modelId="{79C7A720-82FB-4007-A88F-1C541A66C356}" type="pres">
      <dgm:prSet presAssocID="{CDE1D13B-BC46-40BD-B315-DC9F75284483}" presName="rootText" presStyleLbl="node1" presStyleIdx="8" presStyleCnt="11">
        <dgm:presLayoutVars>
          <dgm:chMax/>
          <dgm:chPref val="3"/>
        </dgm:presLayoutVars>
      </dgm:prSet>
      <dgm:spPr/>
    </dgm:pt>
    <dgm:pt modelId="{98F29E0C-38AB-412F-94BB-42199D014C98}" type="pres">
      <dgm:prSet presAssocID="{CDE1D13B-BC46-40BD-B315-DC9F75284483}" presName="titleText2" presStyleLbl="fgAcc1" presStyleIdx="8" presStyleCnt="11">
        <dgm:presLayoutVars>
          <dgm:chMax val="0"/>
          <dgm:chPref val="0"/>
        </dgm:presLayoutVars>
      </dgm:prSet>
      <dgm:spPr/>
    </dgm:pt>
    <dgm:pt modelId="{0A93C8F6-89D7-4692-9C14-C5BCE82C56F3}" type="pres">
      <dgm:prSet presAssocID="{CDE1D13B-BC46-40BD-B315-DC9F75284483}" presName="rootConnector" presStyleLbl="node3" presStyleIdx="0" presStyleCnt="0"/>
      <dgm:spPr/>
    </dgm:pt>
    <dgm:pt modelId="{FF61EBE1-A1EC-47F0-9A37-9C350CC1D66C}" type="pres">
      <dgm:prSet presAssocID="{CDE1D13B-BC46-40BD-B315-DC9F75284483}" presName="hierChild4" presStyleCnt="0"/>
      <dgm:spPr/>
    </dgm:pt>
    <dgm:pt modelId="{8D4B6EC1-432E-48F8-81EC-61F90D339B45}" type="pres">
      <dgm:prSet presAssocID="{CDE1D13B-BC46-40BD-B315-DC9F75284483}" presName="hierChild5" presStyleCnt="0"/>
      <dgm:spPr/>
    </dgm:pt>
    <dgm:pt modelId="{A780979D-CE0F-432F-B5AB-8C04044D81B4}" type="pres">
      <dgm:prSet presAssocID="{ABE16654-1A32-492B-8E09-DFD8457BE6EB}" presName="hierChild5" presStyleCnt="0"/>
      <dgm:spPr/>
    </dgm:pt>
    <dgm:pt modelId="{29041B52-C04D-4605-A0B7-35E1E465BA64}" type="pres">
      <dgm:prSet presAssocID="{8B83CBBD-8755-448B-A254-7A6BD64513EF}" presName="Name37" presStyleLbl="parChTrans1D2" presStyleIdx="3" presStyleCnt="4"/>
      <dgm:spPr/>
    </dgm:pt>
    <dgm:pt modelId="{6CFD85E6-F1CA-4801-BBAD-3E3598B98DE8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B67D42CC-F0B9-4282-BDD0-ECDC9D7D49F8}" type="pres">
      <dgm:prSet presAssocID="{0EFBBA48-78AB-4EB0-AD9A-642D1C5B8638}" presName="rootComposite" presStyleCnt="0"/>
      <dgm:spPr/>
    </dgm:pt>
    <dgm:pt modelId="{C1D8DCE4-260B-4B6F-AB64-4BF6408100C2}" type="pres">
      <dgm:prSet presAssocID="{0EFBBA48-78AB-4EB0-AD9A-642D1C5B8638}" presName="rootText" presStyleLbl="node1" presStyleIdx="9" presStyleCnt="11">
        <dgm:presLayoutVars>
          <dgm:chMax/>
          <dgm:chPref val="3"/>
        </dgm:presLayoutVars>
      </dgm:prSet>
      <dgm:spPr/>
    </dgm:pt>
    <dgm:pt modelId="{EC73B8F8-6AC5-4EBB-A603-682B68F569A8}" type="pres">
      <dgm:prSet presAssocID="{0EFBBA48-78AB-4EB0-AD9A-642D1C5B8638}" presName="titleText2" presStyleLbl="fgAcc1" presStyleIdx="9" presStyleCnt="11">
        <dgm:presLayoutVars>
          <dgm:chMax val="0"/>
          <dgm:chPref val="0"/>
        </dgm:presLayoutVars>
      </dgm:prSet>
      <dgm:spPr/>
    </dgm:pt>
    <dgm:pt modelId="{6A91AC5E-668E-4597-AB20-69BD746C87F0}" type="pres">
      <dgm:prSet presAssocID="{0EFBBA48-78AB-4EB0-AD9A-642D1C5B8638}" presName="rootConnector" presStyleLbl="node2" presStyleIdx="0" presStyleCnt="0"/>
      <dgm:spPr/>
    </dgm:pt>
    <dgm:pt modelId="{FB387E63-81E3-4CBF-88DF-8A8A21501CA9}" type="pres">
      <dgm:prSet presAssocID="{0EFBBA48-78AB-4EB0-AD9A-642D1C5B8638}" presName="hierChild4" presStyleCnt="0"/>
      <dgm:spPr/>
    </dgm:pt>
    <dgm:pt modelId="{204A981A-CE2D-4C91-91CB-20F4E65D65E5}" type="pres">
      <dgm:prSet presAssocID="{AEE9A1E6-8BEB-40B4-A33C-6ECDF02E3777}" presName="Name37" presStyleLbl="parChTrans1D3" presStyleIdx="4" presStyleCnt="5"/>
      <dgm:spPr/>
    </dgm:pt>
    <dgm:pt modelId="{3152BE29-7CF7-47C6-8CD6-4AA4D96F5A71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173C3D38-B165-418B-AA8D-B024F3F235C5}" type="pres">
      <dgm:prSet presAssocID="{73F70975-176B-4BC7-87EE-C165B8F59006}" presName="rootComposite" presStyleCnt="0"/>
      <dgm:spPr/>
    </dgm:pt>
    <dgm:pt modelId="{E2CDCE4D-7625-4BA8-9673-C15D027391AC}" type="pres">
      <dgm:prSet presAssocID="{73F70975-176B-4BC7-87EE-C165B8F59006}" presName="rootText" presStyleLbl="node1" presStyleIdx="10" presStyleCnt="11">
        <dgm:presLayoutVars>
          <dgm:chMax/>
          <dgm:chPref val="3"/>
        </dgm:presLayoutVars>
      </dgm:prSet>
      <dgm:spPr/>
    </dgm:pt>
    <dgm:pt modelId="{35167CD9-366F-4182-9026-937F8A4ACBC8}" type="pres">
      <dgm:prSet presAssocID="{73F70975-176B-4BC7-87EE-C165B8F59006}" presName="titleText2" presStyleLbl="fgAcc1" presStyleIdx="10" presStyleCnt="11">
        <dgm:presLayoutVars>
          <dgm:chMax val="0"/>
          <dgm:chPref val="0"/>
        </dgm:presLayoutVars>
      </dgm:prSet>
      <dgm:spPr/>
    </dgm:pt>
    <dgm:pt modelId="{A2670BEF-7188-4546-9C0E-4CEBC8B99E5D}" type="pres">
      <dgm:prSet presAssocID="{73F70975-176B-4BC7-87EE-C165B8F59006}" presName="rootConnector" presStyleLbl="node3" presStyleIdx="0" presStyleCnt="0"/>
      <dgm:spPr/>
    </dgm:pt>
    <dgm:pt modelId="{A8D728D5-A2F6-4492-ADE7-8E044CBF9180}" type="pres">
      <dgm:prSet presAssocID="{73F70975-176B-4BC7-87EE-C165B8F59006}" presName="hierChild4" presStyleCnt="0"/>
      <dgm:spPr/>
    </dgm:pt>
    <dgm:pt modelId="{A92AA04D-F63F-4B70-91E9-184B0AF71840}" type="pres">
      <dgm:prSet presAssocID="{73F70975-176B-4BC7-87EE-C165B8F59006}" presName="hierChild5" presStyleCnt="0"/>
      <dgm:spPr/>
    </dgm:pt>
    <dgm:pt modelId="{0F5C812B-9CF6-4747-A34B-7B76646F0C24}" type="pres">
      <dgm:prSet presAssocID="{0EFBBA48-78AB-4EB0-AD9A-642D1C5B8638}" presName="hierChild5" presStyleCnt="0"/>
      <dgm:spPr/>
    </dgm:pt>
    <dgm:pt modelId="{14CBE20E-A8F9-4FFD-85E8-6239B8560B88}" type="pres">
      <dgm:prSet presAssocID="{8266696A-57C2-4EAF-A5F9-83977C40A1D0}" presName="hierChild3" presStyleCnt="0"/>
      <dgm:spPr/>
    </dgm:pt>
  </dgm:ptLst>
  <dgm:cxnLst>
    <dgm:cxn modelId="{42FF8D02-8307-469B-9FF8-8C8A331274A5}" type="presOf" srcId="{CB749760-BA0B-4690-A171-170C94EF934A}" destId="{7B2E2D55-2533-4209-AC04-9A2291373653}" srcOrd="1" destOrd="0" presId="urn:microsoft.com/office/officeart/2008/layout/NameandTitleOrganizationalChart"/>
    <dgm:cxn modelId="{DBDE6F04-7E88-447F-9182-AE4AA4AF6E43}" srcId="{28C152EE-4DCE-4B00-B17F-922EDC66445C}" destId="{31D2A8C0-B018-4F48-9B22-87AE9232211F}" srcOrd="0" destOrd="0" parTransId="{8E5F54F5-3210-4122-860C-9CF31035F9B5}" sibTransId="{6C5AD19D-CB66-4A3A-B9AA-B8044BC8ABAC}"/>
    <dgm:cxn modelId="{5165E607-5260-49A8-90AD-21870400D7D4}" type="presOf" srcId="{6C5AD19D-CB66-4A3A-B9AA-B8044BC8ABAC}" destId="{AB6C20EB-A7F1-42A6-B1F1-85924F4F9F16}" srcOrd="0" destOrd="0" presId="urn:microsoft.com/office/officeart/2008/layout/NameandTitleOrganizationalChart"/>
    <dgm:cxn modelId="{76B6F60D-5873-4AE3-AADC-158F1094DBFE}" type="presOf" srcId="{8266696A-57C2-4EAF-A5F9-83977C40A1D0}" destId="{383CEBBD-9961-4135-B201-9A8C357A15D8}" srcOrd="1" destOrd="0" presId="urn:microsoft.com/office/officeart/2008/layout/NameandTitleOrganizationalChart"/>
    <dgm:cxn modelId="{B1435A15-A908-4EEC-B969-0997498D9E02}" type="presOf" srcId="{60D1366A-8EA7-416C-8DF5-D4B8EFAF4C97}" destId="{8BFDF2AF-398D-4C35-829F-0D255127E97D}" srcOrd="1" destOrd="0" presId="urn:microsoft.com/office/officeart/2008/layout/NameandTitleOrganizationalChart"/>
    <dgm:cxn modelId="{A1D51517-67CD-45A8-B9F7-EB8EDA8A9D97}" type="presOf" srcId="{31D2A8C0-B018-4F48-9B22-87AE9232211F}" destId="{A8E300DC-46F7-4D17-A2BF-1CB6A802917F}" srcOrd="0" destOrd="0" presId="urn:microsoft.com/office/officeart/2008/layout/NameandTitleOrganizationalChart"/>
    <dgm:cxn modelId="{76EED71A-C9F6-44E8-AD94-F2FD7DC42430}" type="presOf" srcId="{3D8EEDA1-1A40-4F89-B0E4-A75D8EC828D8}" destId="{98F29E0C-38AB-412F-94BB-42199D014C98}" srcOrd="0" destOrd="0" presId="urn:microsoft.com/office/officeart/2008/layout/NameandTitleOrganizationalChart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DF93B727-6F9D-4456-ACBF-F66A451F6E0B}" type="presOf" srcId="{3DCDC168-E4D7-413C-9BF3-9C1D95390293}" destId="{670CA576-48B6-49D5-A5E5-C31715A8C53F}" srcOrd="0" destOrd="0" presId="urn:microsoft.com/office/officeart/2008/layout/NameandTitleOrganizationalChart"/>
    <dgm:cxn modelId="{00AE712C-F3E6-46C3-8B42-1A3D7513EC81}" type="presOf" srcId="{68167C74-DF77-4570-B036-1CE73EA59D89}" destId="{6303EF18-7C00-493B-AA56-991E4680E7FD}" srcOrd="0" destOrd="0" presId="urn:microsoft.com/office/officeart/2008/layout/NameandTitleOrganizationalChart"/>
    <dgm:cxn modelId="{660DDD34-8537-4DEF-8ADA-B666DB39F72E}" type="presOf" srcId="{877DD5CA-6D80-4CAC-9109-897F458882FB}" destId="{A0B6C56A-1E34-464A-8B07-B472E3ECB3E0}" srcOrd="0" destOrd="0" presId="urn:microsoft.com/office/officeart/2008/layout/NameandTitleOrganizationalChart"/>
    <dgm:cxn modelId="{6425EC35-D361-40F2-82F6-E08CC3D9AABE}" type="presOf" srcId="{0EFBBA48-78AB-4EB0-AD9A-642D1C5B8638}" destId="{6A91AC5E-668E-4597-AB20-69BD746C87F0}" srcOrd="1" destOrd="0" presId="urn:microsoft.com/office/officeart/2008/layout/NameandTitleOrganizationalChart"/>
    <dgm:cxn modelId="{F28F8E3A-97D0-4FE6-93FC-9513C7C30B0A}" type="presOf" srcId="{73F70975-176B-4BC7-87EE-C165B8F59006}" destId="{A2670BEF-7188-4546-9C0E-4CEBC8B99E5D}" srcOrd="1" destOrd="0" presId="urn:microsoft.com/office/officeart/2008/layout/NameandTitleOrganizational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BE7C5340-E60E-46F3-9BDA-5A0763E4F6C7}" type="presOf" srcId="{0EFBBA48-78AB-4EB0-AD9A-642D1C5B8638}" destId="{C1D8DCE4-260B-4B6F-AB64-4BF6408100C2}" srcOrd="0" destOrd="0" presId="urn:microsoft.com/office/officeart/2008/layout/NameandTitleOrganizationalChart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E593A60-E071-46D7-B828-C907A946CEBF}" type="presOf" srcId="{117BF7D8-6EDE-4222-B5D4-DE2D99C8BE8D}" destId="{988FFB30-CD9D-43C3-BD09-16726EFC4EEF}" srcOrd="0" destOrd="0" presId="urn:microsoft.com/office/officeart/2008/layout/NameandTitleOrganizationalChart"/>
    <dgm:cxn modelId="{CD98E264-1368-48E4-BDE9-083B1A4176CC}" type="presOf" srcId="{3882042C-2528-4642-A37C-4A7CEA7CB0C3}" destId="{D45F8327-83B0-4BFA-8C57-0E09C42DA8D0}" srcOrd="0" destOrd="0" presId="urn:microsoft.com/office/officeart/2008/layout/NameandTitleOrganizationalChart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9FD5C16C-E02D-4E6A-B331-EC3D023BD1CE}" type="presOf" srcId="{877DD5CA-6D80-4CAC-9109-897F458882FB}" destId="{041C988D-69B5-4E42-A86F-9D60BEA0CF69}" srcOrd="1" destOrd="0" presId="urn:microsoft.com/office/officeart/2008/layout/NameandTitleOrganizationalChart"/>
    <dgm:cxn modelId="{4797DB50-2A7B-4F47-9AE9-8EA9CAF25073}" type="presOf" srcId="{CDE1D13B-BC46-40BD-B315-DC9F75284483}" destId="{0A93C8F6-89D7-4692-9C14-C5BCE82C56F3}" srcOrd="1" destOrd="0" presId="urn:microsoft.com/office/officeart/2008/layout/NameandTitleOrganizational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4C90172-4378-47E3-BCCD-9EEA806E9D02}" type="presOf" srcId="{4337A4EC-CBA9-4987-B982-E13AD39067AF}" destId="{62040B2B-09A9-4762-8F1C-01C36E8E27D2}" srcOrd="0" destOrd="0" presId="urn:microsoft.com/office/officeart/2008/layout/NameandTitleOrganizationalChart"/>
    <dgm:cxn modelId="{417CD853-45DA-45C1-A60E-FD448DF9FC4D}" type="presOf" srcId="{28C152EE-4DCE-4B00-B17F-922EDC66445C}" destId="{3C766270-3C87-46F5-8D0F-28DB700D150F}" srcOrd="1" destOrd="0" presId="urn:microsoft.com/office/officeart/2008/layout/NameandTitleOrganizationalChart"/>
    <dgm:cxn modelId="{D8D09674-1DFE-4872-8F1B-0D95C9BB7075}" type="presOf" srcId="{CDE1D13B-BC46-40BD-B315-DC9F75284483}" destId="{79C7A720-82FB-4007-A88F-1C541A66C356}" srcOrd="0" destOrd="0" presId="urn:microsoft.com/office/officeart/2008/layout/NameandTitleOrganizationalChart"/>
    <dgm:cxn modelId="{C57D0778-9840-4CA9-9AE5-42EB0C44E6FA}" type="presOf" srcId="{361ECD0B-8850-49C2-9484-968D24ADB1EC}" destId="{CD2939CB-0D9B-4FE5-BCB4-75BDF16A1314}" srcOrd="0" destOrd="0" presId="urn:microsoft.com/office/officeart/2008/layout/NameandTitleOrganizationalChart"/>
    <dgm:cxn modelId="{2ECCAC7D-F670-46BC-8953-ED456E7711AA}" type="presOf" srcId="{1822C7EB-CA4D-43E6-8C57-824EA25EC4B0}" destId="{5440A290-E76C-4F36-917F-94552FBF2E3D}" srcOrd="0" destOrd="0" presId="urn:microsoft.com/office/officeart/2008/layout/NameandTitleOrganizationalChart"/>
    <dgm:cxn modelId="{1E255B7F-4C32-4CA7-8BC6-A1D4F4A85A50}" type="presOf" srcId="{66D95095-CB94-498C-9157-E8F8997551B7}" destId="{A93DE933-A2B5-4EC6-8807-0B5C7754345C}" srcOrd="0" destOrd="0" presId="urn:microsoft.com/office/officeart/2008/layout/NameandTitleOrganizationalChart"/>
    <dgm:cxn modelId="{9BB9B47F-7C85-4DE8-B2B6-447790A0748E}" type="presOf" srcId="{CB749760-BA0B-4690-A171-170C94EF934A}" destId="{C8851D11-AF07-46F6-BE4C-F873516AB301}" srcOrd="0" destOrd="0" presId="urn:microsoft.com/office/officeart/2008/layout/NameandTitleOrganizationalChart"/>
    <dgm:cxn modelId="{07C6C686-3A2B-4BDF-BF0C-1863BB0CE74C}" type="presOf" srcId="{31D2A8C0-B018-4F48-9B22-87AE9232211F}" destId="{5F8555B9-C56C-43AE-856A-F2E9016167C6}" srcOrd="1" destOrd="0" presId="urn:microsoft.com/office/officeart/2008/layout/NameandTitleOrganizationalChart"/>
    <dgm:cxn modelId="{A456C786-A801-4CF9-9079-9DDBA17DC53D}" type="presOf" srcId="{1F83DC07-037E-418E-A5BE-D1642D72058D}" destId="{59356676-B5A1-4296-8900-7D03D9FEFC4D}" srcOrd="0" destOrd="0" presId="urn:microsoft.com/office/officeart/2008/layout/NameandTitleOrganizationalChart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ABD77588-947A-463F-AE80-8C034DB94BD3}" type="presOf" srcId="{AEE9A1E6-8BEB-40B4-A33C-6ECDF02E3777}" destId="{204A981A-CE2D-4C91-91CB-20F4E65D65E5}" srcOrd="0" destOrd="0" presId="urn:microsoft.com/office/officeart/2008/layout/NameandTitleOrganizationalChart"/>
    <dgm:cxn modelId="{566C918C-16EC-4C54-9C2B-92A2485C025C}" type="presOf" srcId="{B731E9CE-A00B-44BA-B6D6-1C5FE8572FBE}" destId="{A1696D45-D35E-42EC-BD82-46FE5884AC00}" srcOrd="0" destOrd="0" presId="urn:microsoft.com/office/officeart/2008/layout/NameandTitleOrganizationalChart"/>
    <dgm:cxn modelId="{E4B6828F-9AEE-47A9-BE3F-F5EB82109792}" type="presOf" srcId="{8266696A-57C2-4EAF-A5F9-83977C40A1D0}" destId="{989E0AB5-3785-4566-95A6-5C6EFD4E5A24}" srcOrd="0" destOrd="0" presId="urn:microsoft.com/office/officeart/2008/layout/NameandTitleOrganizationalChart"/>
    <dgm:cxn modelId="{E3C5ED9C-9158-4A51-ACE0-0BC582D5941D}" type="presOf" srcId="{00D31309-618E-429E-BE79-4F77A8F24DE4}" destId="{06440B7A-CA41-4F1D-A1B0-F648F44F155B}" srcOrd="0" destOrd="0" presId="urn:microsoft.com/office/officeart/2008/layout/NameandTitleOrganizationalChart"/>
    <dgm:cxn modelId="{F21BBEA0-BE4A-4626-A52B-0DBD7E45B577}" type="presOf" srcId="{3FBB1A5B-D65B-4CD9-BC55-D087AF1C7BA0}" destId="{673441BE-5376-41E6-8C70-D753359C2423}" srcOrd="0" destOrd="0" presId="urn:microsoft.com/office/officeart/2008/layout/NameandTitleOrganizational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D69B35B0-D4CF-4202-B140-03904717F48C}" type="presOf" srcId="{ABE16654-1A32-492B-8E09-DFD8457BE6EB}" destId="{81484D6E-474B-495B-A841-D178095788C4}" srcOrd="0" destOrd="0" presId="urn:microsoft.com/office/officeart/2008/layout/NameandTitleOrganizationalChart"/>
    <dgm:cxn modelId="{307ED0B5-6941-48C2-AEAE-73E77BE40337}" type="presOf" srcId="{6BA65850-5AFF-4E0D-9EDB-9A0B1980918F}" destId="{60B0CA8E-2490-4709-8AF2-46B430F4C6CE}" srcOrd="0" destOrd="0" presId="urn:microsoft.com/office/officeart/2008/layout/NameandTitleOrganizationalChart"/>
    <dgm:cxn modelId="{44A941B7-7C13-48D9-A6E5-9B265108284F}" type="presOf" srcId="{640D3CB4-219B-4AD1-B910-F2909E83047D}" destId="{35167CD9-366F-4182-9026-937F8A4ACBC8}" srcOrd="0" destOrd="0" presId="urn:microsoft.com/office/officeart/2008/layout/NameandTitleOrganizationalChart"/>
    <dgm:cxn modelId="{5EDE46BB-FF9E-4203-964F-31BD6BC8537E}" type="presOf" srcId="{ABE16654-1A32-492B-8E09-DFD8457BE6EB}" destId="{B4D7011F-0239-4021-84DE-283206C10878}" srcOrd="1" destOrd="0" presId="urn:microsoft.com/office/officeart/2008/layout/NameandTitleOrganizationalChart"/>
    <dgm:cxn modelId="{764059BF-AA87-4B91-ADEE-CE3CD1D19423}" type="presOf" srcId="{60D1366A-8EA7-416C-8DF5-D4B8EFAF4C97}" destId="{B7A86FF0-CA3D-404D-A272-D335009307EA}" srcOrd="0" destOrd="0" presId="urn:microsoft.com/office/officeart/2008/layout/NameandTitleOrganizationalChart"/>
    <dgm:cxn modelId="{057544C5-FBFB-480B-91A2-232A12B2C959}" srcId="{877DD5CA-6D80-4CAC-9109-897F458882FB}" destId="{361ECD0B-8850-49C2-9484-968D24ADB1EC}" srcOrd="0" destOrd="0" parTransId="{1F83DC07-037E-418E-A5BE-D1642D72058D}" sibTransId="{68167C74-DF77-4570-B036-1CE73EA59D89}"/>
    <dgm:cxn modelId="{27C924C7-856C-4069-ACA2-A8E03F913AE4}" type="presOf" srcId="{51447B3F-9791-462A-8E22-82E74DFC5275}" destId="{EC73B8F8-6AC5-4EBB-A603-682B68F569A8}" srcOrd="0" destOrd="0" presId="urn:microsoft.com/office/officeart/2008/layout/NameandTitleOrganizationalChart"/>
    <dgm:cxn modelId="{4533FBC7-0186-45B3-8C7F-76DF2CA926AD}" type="presOf" srcId="{ECB75EB2-C2DC-47F7-AF36-02B5A023AF94}" destId="{DA604CCE-0FA5-4965-A7F6-2DB135CB3C2F}" srcOrd="0" destOrd="0" presId="urn:microsoft.com/office/officeart/2008/layout/NameandTitleOrganizationalChart"/>
    <dgm:cxn modelId="{5D4E35C8-4374-4AF5-AD17-950319D06139}" type="presOf" srcId="{FC7CFAAD-FAE3-469C-BCD1-2CB614206F4D}" destId="{C5733688-A761-451A-80A1-C54E975D29D8}" srcOrd="0" destOrd="0" presId="urn:microsoft.com/office/officeart/2008/layout/NameandTitleOrganizationalChart"/>
    <dgm:cxn modelId="{F48B97CB-9760-455E-A10B-0857E1B7D8D6}" type="presOf" srcId="{73F70975-176B-4BC7-87EE-C165B8F59006}" destId="{E2CDCE4D-7625-4BA8-9673-C15D027391AC}" srcOrd="0" destOrd="0" presId="urn:microsoft.com/office/officeart/2008/layout/NameandTitleOrganizationalChart"/>
    <dgm:cxn modelId="{EF54B7CD-0E49-416B-902D-C4B64CC88F03}" type="presOf" srcId="{FAB1D81D-C6E4-4FD2-A51F-975B725B3FA2}" destId="{B0C38184-6497-4BDB-B6B5-352BAC53F8DD}" srcOrd="0" destOrd="0" presId="urn:microsoft.com/office/officeart/2008/layout/NameandTitleOrganizationalChart"/>
    <dgm:cxn modelId="{E8BCFFDA-B436-4C28-A86A-36632455C3C5}" type="presOf" srcId="{8B83CBBD-8755-448B-A254-7A6BD64513EF}" destId="{29041B52-C04D-4605-A0B7-35E1E465BA64}" srcOrd="0" destOrd="0" presId="urn:microsoft.com/office/officeart/2008/layout/NameandTitleOrganizationalChart"/>
    <dgm:cxn modelId="{2537F0DB-5673-43AA-B454-E34461A27BFC}" type="presOf" srcId="{969ED605-9D07-4236-A25E-4B3D7C1C72EC}" destId="{F8CB64DF-E923-4E0D-A851-8C26CF19A47B}" srcOrd="0" destOrd="0" presId="urn:microsoft.com/office/officeart/2008/layout/NameandTitleOrganizationalChart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08E22ADF-4869-43FA-9C6D-001EAE949718}" type="presOf" srcId="{8E5F54F5-3210-4122-860C-9CF31035F9B5}" destId="{223D2F17-652B-4D0D-86A2-45520775048E}" srcOrd="0" destOrd="0" presId="urn:microsoft.com/office/officeart/2008/layout/NameandTitleOrganizationalChart"/>
    <dgm:cxn modelId="{A5D860F3-1532-4419-9637-9FD311246068}" type="presOf" srcId="{361ECD0B-8850-49C2-9484-968D24ADB1EC}" destId="{0063FB63-C567-4173-8C7F-B7CCBB73F6CE}" srcOrd="1" destOrd="0" presId="urn:microsoft.com/office/officeart/2008/layout/NameandTitleOrganizationalChart"/>
    <dgm:cxn modelId="{72AF44F5-1D14-4989-8DA0-8543FC0013BF}" type="presOf" srcId="{66D95095-CB94-498C-9157-E8F8997551B7}" destId="{0730A814-F318-4B21-A54B-4EEC1E96E18B}" srcOrd="1" destOrd="0" presId="urn:microsoft.com/office/officeart/2008/layout/NameandTitleOrganizationalChart"/>
    <dgm:cxn modelId="{FD12A2F5-4447-4230-9496-43CCA97AD3FD}" type="presOf" srcId="{2203CF99-48E1-4600-99EB-828DF19E7184}" destId="{7D65C04A-C837-4F63-AAE1-634FBCBCD5A2}" srcOrd="0" destOrd="0" presId="urn:microsoft.com/office/officeart/2008/layout/NameandTitleOrganizationalChart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46CBC8F8-D193-4CA9-B226-C19B0CC0A850}" type="presOf" srcId="{28C152EE-4DCE-4B00-B17F-922EDC66445C}" destId="{229DA2A5-1011-44F2-9319-0CE5108B001F}" srcOrd="0" destOrd="0" presId="urn:microsoft.com/office/officeart/2008/layout/NameandTitleOrganizationalChart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15DABAFA-ED4B-410B-BA78-8A0C39414C31}" type="presOf" srcId="{3A559249-918F-4B57-BCDC-C75A53BB5A10}" destId="{2D1BF013-018F-4943-AB84-694515664FFB}" srcOrd="0" destOrd="0" presId="urn:microsoft.com/office/officeart/2008/layout/NameandTitleOrganizationalChart"/>
    <dgm:cxn modelId="{AB62E22C-4A7A-40E3-8C28-B5876DA025BC}" type="presParOf" srcId="{60B0CA8E-2490-4709-8AF2-46B430F4C6CE}" destId="{D927F2B4-6717-47A4-9B16-D4C7AD93128C}" srcOrd="0" destOrd="0" presId="urn:microsoft.com/office/officeart/2008/layout/NameandTitleOrganizationalChart"/>
    <dgm:cxn modelId="{AE44C618-4A75-4932-8441-70BBB96C0DE3}" type="presParOf" srcId="{D927F2B4-6717-47A4-9B16-D4C7AD93128C}" destId="{861CCB41-2A12-4808-83C2-C2F079C7DDAA}" srcOrd="0" destOrd="0" presId="urn:microsoft.com/office/officeart/2008/layout/NameandTitleOrganizationalChart"/>
    <dgm:cxn modelId="{5BFFE6BB-2AF1-489C-A8F7-6CD9E39E2487}" type="presParOf" srcId="{861CCB41-2A12-4808-83C2-C2F079C7DDAA}" destId="{989E0AB5-3785-4566-95A6-5C6EFD4E5A24}" srcOrd="0" destOrd="0" presId="urn:microsoft.com/office/officeart/2008/layout/NameandTitleOrganizationalChart"/>
    <dgm:cxn modelId="{CD850DEB-DA11-42AC-99F0-7615F8792DA3}" type="presParOf" srcId="{861CCB41-2A12-4808-83C2-C2F079C7DDAA}" destId="{2D1BF013-018F-4943-AB84-694515664FFB}" srcOrd="1" destOrd="0" presId="urn:microsoft.com/office/officeart/2008/layout/NameandTitleOrganizationalChart"/>
    <dgm:cxn modelId="{50A21C8F-FD06-4183-BF5D-E6497523B6CF}" type="presParOf" srcId="{861CCB41-2A12-4808-83C2-C2F079C7DDAA}" destId="{383CEBBD-9961-4135-B201-9A8C357A15D8}" srcOrd="2" destOrd="0" presId="urn:microsoft.com/office/officeart/2008/layout/NameandTitleOrganizationalChart"/>
    <dgm:cxn modelId="{4324B6E5-A3D0-479E-895B-DC4F191369D3}" type="presParOf" srcId="{D927F2B4-6717-47A4-9B16-D4C7AD93128C}" destId="{0E6E1362-F9FD-4388-B178-CB09999A8AAA}" srcOrd="1" destOrd="0" presId="urn:microsoft.com/office/officeart/2008/layout/NameandTitleOrganizationalChart"/>
    <dgm:cxn modelId="{B59C7A24-413C-407A-A897-6DD6AB08FBEC}" type="presParOf" srcId="{0E6E1362-F9FD-4388-B178-CB09999A8AAA}" destId="{7D65C04A-C837-4F63-AAE1-634FBCBCD5A2}" srcOrd="0" destOrd="0" presId="urn:microsoft.com/office/officeart/2008/layout/NameandTitleOrganizationalChart"/>
    <dgm:cxn modelId="{77CEA2ED-AA86-4A36-B6EA-439A3D6EFCED}" type="presParOf" srcId="{0E6E1362-F9FD-4388-B178-CB09999A8AAA}" destId="{604A686C-9B27-4EF6-8349-7092907A5572}" srcOrd="1" destOrd="0" presId="urn:microsoft.com/office/officeart/2008/layout/NameandTitleOrganizationalChart"/>
    <dgm:cxn modelId="{9F6CA511-E2BD-4EB5-AFED-627F0301B82E}" type="presParOf" srcId="{604A686C-9B27-4EF6-8349-7092907A5572}" destId="{B5A1B8DE-1F48-4E0A-B453-A142175CD181}" srcOrd="0" destOrd="0" presId="urn:microsoft.com/office/officeart/2008/layout/NameandTitleOrganizationalChart"/>
    <dgm:cxn modelId="{0A93C6EF-7FD1-4D32-B5FD-F56C1AB85E7B}" type="presParOf" srcId="{B5A1B8DE-1F48-4E0A-B453-A142175CD181}" destId="{C8851D11-AF07-46F6-BE4C-F873516AB301}" srcOrd="0" destOrd="0" presId="urn:microsoft.com/office/officeart/2008/layout/NameandTitleOrganizationalChart"/>
    <dgm:cxn modelId="{9BE0F174-D775-4634-AB2B-ABC51C771814}" type="presParOf" srcId="{B5A1B8DE-1F48-4E0A-B453-A142175CD181}" destId="{DA604CCE-0FA5-4965-A7F6-2DB135CB3C2F}" srcOrd="1" destOrd="0" presId="urn:microsoft.com/office/officeart/2008/layout/NameandTitleOrganizationalChart"/>
    <dgm:cxn modelId="{81567764-0CFD-4E8C-9774-01FBCABB7C5F}" type="presParOf" srcId="{B5A1B8DE-1F48-4E0A-B453-A142175CD181}" destId="{7B2E2D55-2533-4209-AC04-9A2291373653}" srcOrd="2" destOrd="0" presId="urn:microsoft.com/office/officeart/2008/layout/NameandTitleOrganizationalChart"/>
    <dgm:cxn modelId="{27478379-D602-45FB-856D-A4441075BDA3}" type="presParOf" srcId="{604A686C-9B27-4EF6-8349-7092907A5572}" destId="{F5DF9989-5973-44B0-80FB-65947CD006B1}" srcOrd="1" destOrd="0" presId="urn:microsoft.com/office/officeart/2008/layout/NameandTitleOrganizationalChart"/>
    <dgm:cxn modelId="{E7D20C91-1406-4F4E-8287-41B1141AB457}" type="presParOf" srcId="{F5DF9989-5973-44B0-80FB-65947CD006B1}" destId="{988FFB30-CD9D-43C3-BD09-16726EFC4EEF}" srcOrd="0" destOrd="0" presId="urn:microsoft.com/office/officeart/2008/layout/NameandTitleOrganizationalChart"/>
    <dgm:cxn modelId="{FF8F2716-3F9E-4679-8F7B-F7C5ACC68DB3}" type="presParOf" srcId="{F5DF9989-5973-44B0-80FB-65947CD006B1}" destId="{1FDD7E62-00A5-41D6-A78A-A2D4F108CF0E}" srcOrd="1" destOrd="0" presId="urn:microsoft.com/office/officeart/2008/layout/NameandTitleOrganizationalChart"/>
    <dgm:cxn modelId="{6511BA5F-229C-4659-840D-3315FBFC8B63}" type="presParOf" srcId="{1FDD7E62-00A5-41D6-A78A-A2D4F108CF0E}" destId="{C6D96FE6-473B-43A6-8BBE-A2515830DD18}" srcOrd="0" destOrd="0" presId="urn:microsoft.com/office/officeart/2008/layout/NameandTitleOrganizationalChart"/>
    <dgm:cxn modelId="{9916091B-15D6-463E-8EAC-ADC43E62DEC3}" type="presParOf" srcId="{C6D96FE6-473B-43A6-8BBE-A2515830DD18}" destId="{229DA2A5-1011-44F2-9319-0CE5108B001F}" srcOrd="0" destOrd="0" presId="urn:microsoft.com/office/officeart/2008/layout/NameandTitleOrganizationalChart"/>
    <dgm:cxn modelId="{831576FE-5059-4D54-8DA6-24EB5845ACE6}" type="presParOf" srcId="{C6D96FE6-473B-43A6-8BBE-A2515830DD18}" destId="{62040B2B-09A9-4762-8F1C-01C36E8E27D2}" srcOrd="1" destOrd="0" presId="urn:microsoft.com/office/officeart/2008/layout/NameandTitleOrganizationalChart"/>
    <dgm:cxn modelId="{36413BFD-F432-490B-86FD-237D6A11FD6A}" type="presParOf" srcId="{C6D96FE6-473B-43A6-8BBE-A2515830DD18}" destId="{3C766270-3C87-46F5-8D0F-28DB700D150F}" srcOrd="2" destOrd="0" presId="urn:microsoft.com/office/officeart/2008/layout/NameandTitleOrganizationalChart"/>
    <dgm:cxn modelId="{9FED2D18-5F97-40AB-99BA-0433B7C8CEEE}" type="presParOf" srcId="{1FDD7E62-00A5-41D6-A78A-A2D4F108CF0E}" destId="{35E92526-4591-498C-A4CF-0F4DE7165356}" srcOrd="1" destOrd="0" presId="urn:microsoft.com/office/officeart/2008/layout/NameandTitleOrganizationalChart"/>
    <dgm:cxn modelId="{7A992137-ACB2-4E3B-A1DD-E24F641AF145}" type="presParOf" srcId="{35E92526-4591-498C-A4CF-0F4DE7165356}" destId="{223D2F17-652B-4D0D-86A2-45520775048E}" srcOrd="0" destOrd="0" presId="urn:microsoft.com/office/officeart/2008/layout/NameandTitleOrganizationalChart"/>
    <dgm:cxn modelId="{D765FD19-780F-4CE1-B4CF-994BE2F30A57}" type="presParOf" srcId="{35E92526-4591-498C-A4CF-0F4DE7165356}" destId="{FEB696EF-EA0D-4772-AC67-CDB6FED5703F}" srcOrd="1" destOrd="0" presId="urn:microsoft.com/office/officeart/2008/layout/NameandTitleOrganizationalChart"/>
    <dgm:cxn modelId="{242A16E5-FD14-45FA-8214-BB2F0025C68E}" type="presParOf" srcId="{FEB696EF-EA0D-4772-AC67-CDB6FED5703F}" destId="{E86719FB-789A-4CA8-B374-3F51BED3EC1A}" srcOrd="0" destOrd="0" presId="urn:microsoft.com/office/officeart/2008/layout/NameandTitleOrganizationalChart"/>
    <dgm:cxn modelId="{17E71BB9-E7F4-4D55-BCF2-4540CFF6A5EE}" type="presParOf" srcId="{E86719FB-789A-4CA8-B374-3F51BED3EC1A}" destId="{A8E300DC-46F7-4D17-A2BF-1CB6A802917F}" srcOrd="0" destOrd="0" presId="urn:microsoft.com/office/officeart/2008/layout/NameandTitleOrganizationalChart"/>
    <dgm:cxn modelId="{FB666513-B8F6-4911-A23B-CCCF4B2FC461}" type="presParOf" srcId="{E86719FB-789A-4CA8-B374-3F51BED3EC1A}" destId="{AB6C20EB-A7F1-42A6-B1F1-85924F4F9F16}" srcOrd="1" destOrd="0" presId="urn:microsoft.com/office/officeart/2008/layout/NameandTitleOrganizationalChart"/>
    <dgm:cxn modelId="{57059673-2DE5-4142-98EC-0C0F74886209}" type="presParOf" srcId="{E86719FB-789A-4CA8-B374-3F51BED3EC1A}" destId="{5F8555B9-C56C-43AE-856A-F2E9016167C6}" srcOrd="2" destOrd="0" presId="urn:microsoft.com/office/officeart/2008/layout/NameandTitleOrganizationalChart"/>
    <dgm:cxn modelId="{E1101BC0-A5E1-4D73-8E0E-1EA789912DEE}" type="presParOf" srcId="{FEB696EF-EA0D-4772-AC67-CDB6FED5703F}" destId="{7BE67364-88C1-47C1-958C-B09AC7423D1E}" srcOrd="1" destOrd="0" presId="urn:microsoft.com/office/officeart/2008/layout/NameandTitleOrganizationalChart"/>
    <dgm:cxn modelId="{A15AFBA7-3011-44B5-AD82-7DC0F50E9F7B}" type="presParOf" srcId="{FEB696EF-EA0D-4772-AC67-CDB6FED5703F}" destId="{EB1FDA85-0117-4B12-83A6-B5CD68896BBA}" srcOrd="2" destOrd="0" presId="urn:microsoft.com/office/officeart/2008/layout/NameandTitleOrganizationalChart"/>
    <dgm:cxn modelId="{3F083460-B537-47A9-AA7E-86125BD59546}" type="presParOf" srcId="{1FDD7E62-00A5-41D6-A78A-A2D4F108CF0E}" destId="{A22BA429-B1A1-4E1D-91C4-9A52B2A878CD}" srcOrd="2" destOrd="0" presId="urn:microsoft.com/office/officeart/2008/layout/NameandTitleOrganizationalChart"/>
    <dgm:cxn modelId="{88A2FDF0-ADD5-4940-8853-7815DC4380A0}" type="presParOf" srcId="{604A686C-9B27-4EF6-8349-7092907A5572}" destId="{7F5A970C-739E-491D-8887-DE254D9CFFA1}" srcOrd="2" destOrd="0" presId="urn:microsoft.com/office/officeart/2008/layout/NameandTitleOrganizationalChart"/>
    <dgm:cxn modelId="{D11415C5-95BA-48F1-8386-845C964D1DE6}" type="presParOf" srcId="{0E6E1362-F9FD-4388-B178-CB09999A8AAA}" destId="{673441BE-5376-41E6-8C70-D753359C2423}" srcOrd="2" destOrd="0" presId="urn:microsoft.com/office/officeart/2008/layout/NameandTitleOrganizationalChart"/>
    <dgm:cxn modelId="{ECFF9DCE-27BC-4C9C-A507-4849E8572840}" type="presParOf" srcId="{0E6E1362-F9FD-4388-B178-CB09999A8AAA}" destId="{28F0F1B2-9389-4877-8ED4-FE592BF942BC}" srcOrd="3" destOrd="0" presId="urn:microsoft.com/office/officeart/2008/layout/NameandTitleOrganizationalChart"/>
    <dgm:cxn modelId="{461E5FDA-7CE8-458C-933A-815CDE692863}" type="presParOf" srcId="{28F0F1B2-9389-4877-8ED4-FE592BF942BC}" destId="{47A49255-358D-4640-A2E6-34E4785F29E6}" srcOrd="0" destOrd="0" presId="urn:microsoft.com/office/officeart/2008/layout/NameandTitleOrganizationalChart"/>
    <dgm:cxn modelId="{3B5AC237-DE98-4C64-8D32-6C412545C2DA}" type="presParOf" srcId="{47A49255-358D-4640-A2E6-34E4785F29E6}" destId="{A93DE933-A2B5-4EC6-8807-0B5C7754345C}" srcOrd="0" destOrd="0" presId="urn:microsoft.com/office/officeart/2008/layout/NameandTitleOrganizationalChart"/>
    <dgm:cxn modelId="{9A7DF116-423D-4526-8D8D-CA0960A6A991}" type="presParOf" srcId="{47A49255-358D-4640-A2E6-34E4785F29E6}" destId="{F8CB64DF-E923-4E0D-A851-8C26CF19A47B}" srcOrd="1" destOrd="0" presId="urn:microsoft.com/office/officeart/2008/layout/NameandTitleOrganizationalChart"/>
    <dgm:cxn modelId="{2FC4BE34-88DE-4DDE-BCDC-89FE4F728289}" type="presParOf" srcId="{47A49255-358D-4640-A2E6-34E4785F29E6}" destId="{0730A814-F318-4B21-A54B-4EEC1E96E18B}" srcOrd="2" destOrd="0" presId="urn:microsoft.com/office/officeart/2008/layout/NameandTitleOrganizationalChart"/>
    <dgm:cxn modelId="{841645C9-9A43-4773-B3A3-0B47B652F4CE}" type="presParOf" srcId="{28F0F1B2-9389-4877-8ED4-FE592BF942BC}" destId="{681AF743-42F5-4AA8-B46C-24B4EA0456AB}" srcOrd="1" destOrd="0" presId="urn:microsoft.com/office/officeart/2008/layout/NameandTitleOrganizationalChart"/>
    <dgm:cxn modelId="{6A0B9F31-0FF5-4E02-8CE6-3B5C2B394149}" type="presParOf" srcId="{681AF743-42F5-4AA8-B46C-24B4EA0456AB}" destId="{D45F8327-83B0-4BFA-8C57-0E09C42DA8D0}" srcOrd="0" destOrd="0" presId="urn:microsoft.com/office/officeart/2008/layout/NameandTitleOrganizationalChart"/>
    <dgm:cxn modelId="{2FC5B721-40E4-4640-979D-6D752D88AA7C}" type="presParOf" srcId="{681AF743-42F5-4AA8-B46C-24B4EA0456AB}" destId="{FBAF6B78-FF52-4DD1-A94F-187879A3865A}" srcOrd="1" destOrd="0" presId="urn:microsoft.com/office/officeart/2008/layout/NameandTitleOrganizationalChart"/>
    <dgm:cxn modelId="{CC6C7FAE-0482-40D1-8EC3-7FE371122053}" type="presParOf" srcId="{FBAF6B78-FF52-4DD1-A94F-187879A3865A}" destId="{3A5BFA29-0CE0-426B-B23E-1AB8C2F53C02}" srcOrd="0" destOrd="0" presId="urn:microsoft.com/office/officeart/2008/layout/NameandTitleOrganizationalChart"/>
    <dgm:cxn modelId="{D6DC6ABE-C237-4DC7-A4E4-90DBAA8FD924}" type="presParOf" srcId="{3A5BFA29-0CE0-426B-B23E-1AB8C2F53C02}" destId="{A0B6C56A-1E34-464A-8B07-B472E3ECB3E0}" srcOrd="0" destOrd="0" presId="urn:microsoft.com/office/officeart/2008/layout/NameandTitleOrganizationalChart"/>
    <dgm:cxn modelId="{B855F788-7C04-4A57-BE0A-1198FFFA4857}" type="presParOf" srcId="{3A5BFA29-0CE0-426B-B23E-1AB8C2F53C02}" destId="{5440A290-E76C-4F36-917F-94552FBF2E3D}" srcOrd="1" destOrd="0" presId="urn:microsoft.com/office/officeart/2008/layout/NameandTitleOrganizationalChart"/>
    <dgm:cxn modelId="{4E79B94B-F0C6-4CAF-92E3-CE176C2B4E0F}" type="presParOf" srcId="{3A5BFA29-0CE0-426B-B23E-1AB8C2F53C02}" destId="{041C988D-69B5-4E42-A86F-9D60BEA0CF69}" srcOrd="2" destOrd="0" presId="urn:microsoft.com/office/officeart/2008/layout/NameandTitleOrganizationalChart"/>
    <dgm:cxn modelId="{851D31A3-791C-4237-9938-BCEA594120C0}" type="presParOf" srcId="{FBAF6B78-FF52-4DD1-A94F-187879A3865A}" destId="{9FBD4515-B29E-42D2-8EFC-3AE635F95772}" srcOrd="1" destOrd="0" presId="urn:microsoft.com/office/officeart/2008/layout/NameandTitleOrganizationalChart"/>
    <dgm:cxn modelId="{9A289222-8A2D-4F63-BE95-C7D67E0AB3CD}" type="presParOf" srcId="{9FBD4515-B29E-42D2-8EFC-3AE635F95772}" destId="{59356676-B5A1-4296-8900-7D03D9FEFC4D}" srcOrd="0" destOrd="0" presId="urn:microsoft.com/office/officeart/2008/layout/NameandTitleOrganizationalChart"/>
    <dgm:cxn modelId="{E9A0DE92-FF92-4AE0-B57B-2F7FC42A1B20}" type="presParOf" srcId="{9FBD4515-B29E-42D2-8EFC-3AE635F95772}" destId="{59169D4D-2229-481F-A174-5D765B21E7A7}" srcOrd="1" destOrd="0" presId="urn:microsoft.com/office/officeart/2008/layout/NameandTitleOrganizationalChart"/>
    <dgm:cxn modelId="{DC0EA4A8-EEB5-48CB-95DB-D4D45B2FD2CE}" type="presParOf" srcId="{59169D4D-2229-481F-A174-5D765B21E7A7}" destId="{0A9F5F64-817C-44F3-861E-389005BC35DD}" srcOrd="0" destOrd="0" presId="urn:microsoft.com/office/officeart/2008/layout/NameandTitleOrganizationalChart"/>
    <dgm:cxn modelId="{F2A23119-5EC1-4517-94E2-FCF0825D9AB1}" type="presParOf" srcId="{0A9F5F64-817C-44F3-861E-389005BC35DD}" destId="{CD2939CB-0D9B-4FE5-BCB4-75BDF16A1314}" srcOrd="0" destOrd="0" presId="urn:microsoft.com/office/officeart/2008/layout/NameandTitleOrganizationalChart"/>
    <dgm:cxn modelId="{5E220F56-7BBD-48A7-9AC2-1541354A85C3}" type="presParOf" srcId="{0A9F5F64-817C-44F3-861E-389005BC35DD}" destId="{6303EF18-7C00-493B-AA56-991E4680E7FD}" srcOrd="1" destOrd="0" presId="urn:microsoft.com/office/officeart/2008/layout/NameandTitleOrganizationalChart"/>
    <dgm:cxn modelId="{70A44D81-6BE7-4EB6-B1FC-21843C631FBF}" type="presParOf" srcId="{0A9F5F64-817C-44F3-861E-389005BC35DD}" destId="{0063FB63-C567-4173-8C7F-B7CCBB73F6CE}" srcOrd="2" destOrd="0" presId="urn:microsoft.com/office/officeart/2008/layout/NameandTitleOrganizationalChart"/>
    <dgm:cxn modelId="{963FAF4A-DDDC-4487-9F06-AF5DE62039D8}" type="presParOf" srcId="{59169D4D-2229-481F-A174-5D765B21E7A7}" destId="{7E0E387C-C9D8-4153-A2E0-31C5FD286397}" srcOrd="1" destOrd="0" presId="urn:microsoft.com/office/officeart/2008/layout/NameandTitleOrganizationalChart"/>
    <dgm:cxn modelId="{F6E07BA4-DA48-45B3-AF39-642F53E2E924}" type="presParOf" srcId="{59169D4D-2229-481F-A174-5D765B21E7A7}" destId="{D3710516-A35F-4D0F-BBCF-40C20682513F}" srcOrd="2" destOrd="0" presId="urn:microsoft.com/office/officeart/2008/layout/NameandTitleOrganizationalChart"/>
    <dgm:cxn modelId="{09849400-93E3-46AF-9744-A62A9A1E596C}" type="presParOf" srcId="{FBAF6B78-FF52-4DD1-A94F-187879A3865A}" destId="{F22C8780-0D4E-4190-859D-97BA11085D46}" srcOrd="2" destOrd="0" presId="urn:microsoft.com/office/officeart/2008/layout/NameandTitleOrganizationalChart"/>
    <dgm:cxn modelId="{4D66E9B2-9C6C-4F84-B679-AD575C7EF040}" type="presParOf" srcId="{28F0F1B2-9389-4877-8ED4-FE592BF942BC}" destId="{BBACD43E-03BF-4BDD-A38F-7E465E3C7BA0}" srcOrd="2" destOrd="0" presId="urn:microsoft.com/office/officeart/2008/layout/NameandTitleOrganizationalChart"/>
    <dgm:cxn modelId="{56DBDACB-712C-44A9-9101-C2C3B3F641BE}" type="presParOf" srcId="{0E6E1362-F9FD-4388-B178-CB09999A8AAA}" destId="{06440B7A-CA41-4F1D-A1B0-F648F44F155B}" srcOrd="4" destOrd="0" presId="urn:microsoft.com/office/officeart/2008/layout/NameandTitleOrganizationalChart"/>
    <dgm:cxn modelId="{0059AB42-5E4B-48BC-8F4B-72F5016D09EC}" type="presParOf" srcId="{0E6E1362-F9FD-4388-B178-CB09999A8AAA}" destId="{5BDCEEF5-DD54-4A48-8ECB-B0C58F63FEB9}" srcOrd="5" destOrd="0" presId="urn:microsoft.com/office/officeart/2008/layout/NameandTitleOrganizationalChart"/>
    <dgm:cxn modelId="{C641B6D3-90B5-4FD5-BFD8-41A97C73EF8C}" type="presParOf" srcId="{5BDCEEF5-DD54-4A48-8ECB-B0C58F63FEB9}" destId="{98AFE95C-357F-4910-99D9-882AD96106A6}" srcOrd="0" destOrd="0" presId="urn:microsoft.com/office/officeart/2008/layout/NameandTitleOrganizationalChart"/>
    <dgm:cxn modelId="{09BDB848-6B78-4006-8588-016D3FFC18AA}" type="presParOf" srcId="{98AFE95C-357F-4910-99D9-882AD96106A6}" destId="{81484D6E-474B-495B-A841-D178095788C4}" srcOrd="0" destOrd="0" presId="urn:microsoft.com/office/officeart/2008/layout/NameandTitleOrganizationalChart"/>
    <dgm:cxn modelId="{CDA596E6-7A45-42FB-A435-C01E1FD94FE8}" type="presParOf" srcId="{98AFE95C-357F-4910-99D9-882AD96106A6}" destId="{670CA576-48B6-49D5-A5E5-C31715A8C53F}" srcOrd="1" destOrd="0" presId="urn:microsoft.com/office/officeart/2008/layout/NameandTitleOrganizationalChart"/>
    <dgm:cxn modelId="{E31D8C8E-C771-46F3-A1C0-775C0B070074}" type="presParOf" srcId="{98AFE95C-357F-4910-99D9-882AD96106A6}" destId="{B4D7011F-0239-4021-84DE-283206C10878}" srcOrd="2" destOrd="0" presId="urn:microsoft.com/office/officeart/2008/layout/NameandTitleOrganizationalChart"/>
    <dgm:cxn modelId="{33171E68-D76C-4947-8CEF-13138815201F}" type="presParOf" srcId="{5BDCEEF5-DD54-4A48-8ECB-B0C58F63FEB9}" destId="{837476EF-C4B7-4F53-88C5-2014689AE8E5}" srcOrd="1" destOrd="0" presId="urn:microsoft.com/office/officeart/2008/layout/NameandTitleOrganizationalChart"/>
    <dgm:cxn modelId="{E4F8F04B-6D5B-48AB-B24B-0B522EFE8E25}" type="presParOf" srcId="{837476EF-C4B7-4F53-88C5-2014689AE8E5}" destId="{C5733688-A761-451A-80A1-C54E975D29D8}" srcOrd="0" destOrd="0" presId="urn:microsoft.com/office/officeart/2008/layout/NameandTitleOrganizationalChart"/>
    <dgm:cxn modelId="{6C83B997-B267-47F6-B598-8B700CEDC4D0}" type="presParOf" srcId="{837476EF-C4B7-4F53-88C5-2014689AE8E5}" destId="{956CC425-84D3-41E1-BEE4-C8BE6BFC32BF}" srcOrd="1" destOrd="0" presId="urn:microsoft.com/office/officeart/2008/layout/NameandTitleOrganizationalChart"/>
    <dgm:cxn modelId="{AB5E5E47-9EFE-4282-8732-ADC57B1D9F87}" type="presParOf" srcId="{956CC425-84D3-41E1-BEE4-C8BE6BFC32BF}" destId="{2C3394B0-D81E-45EC-9E15-9CDF52C6B38E}" srcOrd="0" destOrd="0" presId="urn:microsoft.com/office/officeart/2008/layout/NameandTitleOrganizationalChart"/>
    <dgm:cxn modelId="{E22AA39A-6677-4D8B-BF35-14F20D9B0636}" type="presParOf" srcId="{2C3394B0-D81E-45EC-9E15-9CDF52C6B38E}" destId="{B7A86FF0-CA3D-404D-A272-D335009307EA}" srcOrd="0" destOrd="0" presId="urn:microsoft.com/office/officeart/2008/layout/NameandTitleOrganizationalChart"/>
    <dgm:cxn modelId="{781BC836-3901-43F7-842B-CB2048845EB6}" type="presParOf" srcId="{2C3394B0-D81E-45EC-9E15-9CDF52C6B38E}" destId="{A1696D45-D35E-42EC-BD82-46FE5884AC00}" srcOrd="1" destOrd="0" presId="urn:microsoft.com/office/officeart/2008/layout/NameandTitleOrganizationalChart"/>
    <dgm:cxn modelId="{BD38967E-5210-4B61-B43F-C318C3E0B30E}" type="presParOf" srcId="{2C3394B0-D81E-45EC-9E15-9CDF52C6B38E}" destId="{8BFDF2AF-398D-4C35-829F-0D255127E97D}" srcOrd="2" destOrd="0" presId="urn:microsoft.com/office/officeart/2008/layout/NameandTitleOrganizationalChart"/>
    <dgm:cxn modelId="{F7A30BA1-2D32-4FBA-B711-2CA58C8A77FF}" type="presParOf" srcId="{956CC425-84D3-41E1-BEE4-C8BE6BFC32BF}" destId="{17D4EE9B-07DF-4965-AD93-FB0BCA6291FD}" srcOrd="1" destOrd="0" presId="urn:microsoft.com/office/officeart/2008/layout/NameandTitleOrganizationalChart"/>
    <dgm:cxn modelId="{4BFA347C-6438-4677-9ED3-D71B1EAA759C}" type="presParOf" srcId="{956CC425-84D3-41E1-BEE4-C8BE6BFC32BF}" destId="{5700CAED-41FD-4032-9318-D66DF0EF7F32}" srcOrd="2" destOrd="0" presId="urn:microsoft.com/office/officeart/2008/layout/NameandTitleOrganizationalChart"/>
    <dgm:cxn modelId="{BC3DF71F-FB18-4155-98B9-2F79C2919E2F}" type="presParOf" srcId="{837476EF-C4B7-4F53-88C5-2014689AE8E5}" destId="{B0C38184-6497-4BDB-B6B5-352BAC53F8DD}" srcOrd="2" destOrd="0" presId="urn:microsoft.com/office/officeart/2008/layout/NameandTitleOrganizationalChart"/>
    <dgm:cxn modelId="{C03B265C-EE4A-4126-821D-61199827A696}" type="presParOf" srcId="{837476EF-C4B7-4F53-88C5-2014689AE8E5}" destId="{ECF8605B-0071-4A18-87B5-054A026F0FAD}" srcOrd="3" destOrd="0" presId="urn:microsoft.com/office/officeart/2008/layout/NameandTitleOrganizationalChart"/>
    <dgm:cxn modelId="{43161735-F23D-4275-B4AB-24AE3B187BD7}" type="presParOf" srcId="{ECF8605B-0071-4A18-87B5-054A026F0FAD}" destId="{038F5126-1F65-4B7F-B8D8-AB70E3113A7B}" srcOrd="0" destOrd="0" presId="urn:microsoft.com/office/officeart/2008/layout/NameandTitleOrganizationalChart"/>
    <dgm:cxn modelId="{9497F71E-7230-4DF9-968D-E25C1441BA3F}" type="presParOf" srcId="{038F5126-1F65-4B7F-B8D8-AB70E3113A7B}" destId="{79C7A720-82FB-4007-A88F-1C541A66C356}" srcOrd="0" destOrd="0" presId="urn:microsoft.com/office/officeart/2008/layout/NameandTitleOrganizationalChart"/>
    <dgm:cxn modelId="{5AFFB2C0-8633-40A9-805D-37923E1CDB7A}" type="presParOf" srcId="{038F5126-1F65-4B7F-B8D8-AB70E3113A7B}" destId="{98F29E0C-38AB-412F-94BB-42199D014C98}" srcOrd="1" destOrd="0" presId="urn:microsoft.com/office/officeart/2008/layout/NameandTitleOrganizationalChart"/>
    <dgm:cxn modelId="{FED91352-8B7A-4859-B50D-5AB3C24FA655}" type="presParOf" srcId="{038F5126-1F65-4B7F-B8D8-AB70E3113A7B}" destId="{0A93C8F6-89D7-4692-9C14-C5BCE82C56F3}" srcOrd="2" destOrd="0" presId="urn:microsoft.com/office/officeart/2008/layout/NameandTitleOrganizationalChart"/>
    <dgm:cxn modelId="{4EA2310F-7540-44E2-8F29-5FAB0C5FE75D}" type="presParOf" srcId="{ECF8605B-0071-4A18-87B5-054A026F0FAD}" destId="{FF61EBE1-A1EC-47F0-9A37-9C350CC1D66C}" srcOrd="1" destOrd="0" presId="urn:microsoft.com/office/officeart/2008/layout/NameandTitleOrganizationalChart"/>
    <dgm:cxn modelId="{4C2B6EC6-D699-441B-A995-4B47A571C782}" type="presParOf" srcId="{ECF8605B-0071-4A18-87B5-054A026F0FAD}" destId="{8D4B6EC1-432E-48F8-81EC-61F90D339B45}" srcOrd="2" destOrd="0" presId="urn:microsoft.com/office/officeart/2008/layout/NameandTitleOrganizationalChart"/>
    <dgm:cxn modelId="{F999BA7B-6D61-4A33-B66C-36AAEBA8B8B2}" type="presParOf" srcId="{5BDCEEF5-DD54-4A48-8ECB-B0C58F63FEB9}" destId="{A780979D-CE0F-432F-B5AB-8C04044D81B4}" srcOrd="2" destOrd="0" presId="urn:microsoft.com/office/officeart/2008/layout/NameandTitleOrganizationalChart"/>
    <dgm:cxn modelId="{75C68D00-92F5-4863-81DF-681D43034CA7}" type="presParOf" srcId="{0E6E1362-F9FD-4388-B178-CB09999A8AAA}" destId="{29041B52-C04D-4605-A0B7-35E1E465BA64}" srcOrd="6" destOrd="0" presId="urn:microsoft.com/office/officeart/2008/layout/NameandTitleOrganizationalChart"/>
    <dgm:cxn modelId="{79B5946E-88E4-4931-8442-C3031774DDF0}" type="presParOf" srcId="{0E6E1362-F9FD-4388-B178-CB09999A8AAA}" destId="{6CFD85E6-F1CA-4801-BBAD-3E3598B98DE8}" srcOrd="7" destOrd="0" presId="urn:microsoft.com/office/officeart/2008/layout/NameandTitleOrganizationalChart"/>
    <dgm:cxn modelId="{9DF2A06F-C468-4E43-ADFE-E5B3A84D7A4A}" type="presParOf" srcId="{6CFD85E6-F1CA-4801-BBAD-3E3598B98DE8}" destId="{B67D42CC-F0B9-4282-BDD0-ECDC9D7D49F8}" srcOrd="0" destOrd="0" presId="urn:microsoft.com/office/officeart/2008/layout/NameandTitleOrganizationalChart"/>
    <dgm:cxn modelId="{2FD20A43-C85E-47B1-95FB-30F324F175A9}" type="presParOf" srcId="{B67D42CC-F0B9-4282-BDD0-ECDC9D7D49F8}" destId="{C1D8DCE4-260B-4B6F-AB64-4BF6408100C2}" srcOrd="0" destOrd="0" presId="urn:microsoft.com/office/officeart/2008/layout/NameandTitleOrganizationalChart"/>
    <dgm:cxn modelId="{4B2918BE-FAAC-48EA-88FB-222C7AE23652}" type="presParOf" srcId="{B67D42CC-F0B9-4282-BDD0-ECDC9D7D49F8}" destId="{EC73B8F8-6AC5-4EBB-A603-682B68F569A8}" srcOrd="1" destOrd="0" presId="urn:microsoft.com/office/officeart/2008/layout/NameandTitleOrganizationalChart"/>
    <dgm:cxn modelId="{E49533E8-F2CE-461D-93BE-84D73143804E}" type="presParOf" srcId="{B67D42CC-F0B9-4282-BDD0-ECDC9D7D49F8}" destId="{6A91AC5E-668E-4597-AB20-69BD746C87F0}" srcOrd="2" destOrd="0" presId="urn:microsoft.com/office/officeart/2008/layout/NameandTitleOrganizationalChart"/>
    <dgm:cxn modelId="{F4857794-C7AE-4882-B7B0-4FADABD9109F}" type="presParOf" srcId="{6CFD85E6-F1CA-4801-BBAD-3E3598B98DE8}" destId="{FB387E63-81E3-4CBF-88DF-8A8A21501CA9}" srcOrd="1" destOrd="0" presId="urn:microsoft.com/office/officeart/2008/layout/NameandTitleOrganizationalChart"/>
    <dgm:cxn modelId="{7C4C9AE4-9E69-4657-B16D-E6686F82C12E}" type="presParOf" srcId="{FB387E63-81E3-4CBF-88DF-8A8A21501CA9}" destId="{204A981A-CE2D-4C91-91CB-20F4E65D65E5}" srcOrd="0" destOrd="0" presId="urn:microsoft.com/office/officeart/2008/layout/NameandTitleOrganizationalChart"/>
    <dgm:cxn modelId="{13F1C473-A53E-4492-913F-BF5DD6AE8062}" type="presParOf" srcId="{FB387E63-81E3-4CBF-88DF-8A8A21501CA9}" destId="{3152BE29-7CF7-47C6-8CD6-4AA4D96F5A71}" srcOrd="1" destOrd="0" presId="urn:microsoft.com/office/officeart/2008/layout/NameandTitleOrganizationalChart"/>
    <dgm:cxn modelId="{6FDF321B-16DF-4B2E-8236-23D3F422E699}" type="presParOf" srcId="{3152BE29-7CF7-47C6-8CD6-4AA4D96F5A71}" destId="{173C3D38-B165-418B-AA8D-B024F3F235C5}" srcOrd="0" destOrd="0" presId="urn:microsoft.com/office/officeart/2008/layout/NameandTitleOrganizationalChart"/>
    <dgm:cxn modelId="{20B203CD-5419-403A-9647-7A88617D75AD}" type="presParOf" srcId="{173C3D38-B165-418B-AA8D-B024F3F235C5}" destId="{E2CDCE4D-7625-4BA8-9673-C15D027391AC}" srcOrd="0" destOrd="0" presId="urn:microsoft.com/office/officeart/2008/layout/NameandTitleOrganizationalChart"/>
    <dgm:cxn modelId="{B4F151D9-2964-4CA1-9845-3F80506E6D53}" type="presParOf" srcId="{173C3D38-B165-418B-AA8D-B024F3F235C5}" destId="{35167CD9-366F-4182-9026-937F8A4ACBC8}" srcOrd="1" destOrd="0" presId="urn:microsoft.com/office/officeart/2008/layout/NameandTitleOrganizationalChart"/>
    <dgm:cxn modelId="{C4D5C785-C990-4E5A-8B43-2CD400983673}" type="presParOf" srcId="{173C3D38-B165-418B-AA8D-B024F3F235C5}" destId="{A2670BEF-7188-4546-9C0E-4CEBC8B99E5D}" srcOrd="2" destOrd="0" presId="urn:microsoft.com/office/officeart/2008/layout/NameandTitleOrganizationalChart"/>
    <dgm:cxn modelId="{633B55A4-BCFA-4C8A-A013-BAF1B28825AC}" type="presParOf" srcId="{3152BE29-7CF7-47C6-8CD6-4AA4D96F5A71}" destId="{A8D728D5-A2F6-4492-ADE7-8E044CBF9180}" srcOrd="1" destOrd="0" presId="urn:microsoft.com/office/officeart/2008/layout/NameandTitleOrganizationalChart"/>
    <dgm:cxn modelId="{3323CAA6-9B89-46AB-952B-FC5F5E5E4538}" type="presParOf" srcId="{3152BE29-7CF7-47C6-8CD6-4AA4D96F5A71}" destId="{A92AA04D-F63F-4B70-91E9-184B0AF71840}" srcOrd="2" destOrd="0" presId="urn:microsoft.com/office/officeart/2008/layout/NameandTitleOrganizationalChart"/>
    <dgm:cxn modelId="{37346776-9F65-4400-AE1B-AC3FDEF33D58}" type="presParOf" srcId="{6CFD85E6-F1CA-4801-BBAD-3E3598B98DE8}" destId="{0F5C812B-9CF6-4747-A34B-7B76646F0C24}" srcOrd="2" destOrd="0" presId="urn:microsoft.com/office/officeart/2008/layout/NameandTitleOrganizationalChart"/>
    <dgm:cxn modelId="{F25ACAD0-0496-4C08-B394-8BE98B9838D4}" type="presParOf" srcId="{D927F2B4-6717-47A4-9B16-D4C7AD93128C}" destId="{14CBE20E-A8F9-4FFD-85E8-6239B8560B8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A981A-CE2D-4C91-91CB-20F4E65D65E5}">
      <dsp:nvSpPr>
        <dsp:cNvPr id="0" name=""/>
        <dsp:cNvSpPr/>
      </dsp:nvSpPr>
      <dsp:spPr>
        <a:xfrm>
          <a:off x="9325770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41B52-C04D-4605-A0B7-35E1E465BA64}">
      <dsp:nvSpPr>
        <dsp:cNvPr id="0" name=""/>
        <dsp:cNvSpPr/>
      </dsp:nvSpPr>
      <dsp:spPr>
        <a:xfrm>
          <a:off x="5134331" y="1558625"/>
          <a:ext cx="4237159" cy="771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384"/>
              </a:lnTo>
              <a:lnTo>
                <a:pt x="4237159" y="580384"/>
              </a:lnTo>
              <a:lnTo>
                <a:pt x="4237159" y="771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38184-6497-4BDB-B6B5-352BAC53F8DD}">
      <dsp:nvSpPr>
        <dsp:cNvPr id="0" name=""/>
        <dsp:cNvSpPr/>
      </dsp:nvSpPr>
      <dsp:spPr>
        <a:xfrm>
          <a:off x="6193621" y="3147382"/>
          <a:ext cx="1059289" cy="472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617"/>
              </a:lnTo>
              <a:lnTo>
                <a:pt x="1059289" y="281617"/>
              </a:lnTo>
              <a:lnTo>
                <a:pt x="1059289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33688-A761-451A-80A1-C54E975D29D8}">
      <dsp:nvSpPr>
        <dsp:cNvPr id="0" name=""/>
        <dsp:cNvSpPr/>
      </dsp:nvSpPr>
      <dsp:spPr>
        <a:xfrm>
          <a:off x="5134331" y="3147382"/>
          <a:ext cx="1059289" cy="472390"/>
        </a:xfrm>
        <a:custGeom>
          <a:avLst/>
          <a:gdLst/>
          <a:ahLst/>
          <a:cxnLst/>
          <a:rect l="0" t="0" r="0" b="0"/>
          <a:pathLst>
            <a:path>
              <a:moveTo>
                <a:pt x="1059289" y="0"/>
              </a:moveTo>
              <a:lnTo>
                <a:pt x="1059289" y="281617"/>
              </a:lnTo>
              <a:lnTo>
                <a:pt x="0" y="281617"/>
              </a:lnTo>
              <a:lnTo>
                <a:pt x="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40B7A-CA41-4F1D-A1B0-F648F44F155B}">
      <dsp:nvSpPr>
        <dsp:cNvPr id="0" name=""/>
        <dsp:cNvSpPr/>
      </dsp:nvSpPr>
      <dsp:spPr>
        <a:xfrm>
          <a:off x="5134331" y="1558625"/>
          <a:ext cx="1059289" cy="771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384"/>
              </a:lnTo>
              <a:lnTo>
                <a:pt x="1059289" y="580384"/>
              </a:lnTo>
              <a:lnTo>
                <a:pt x="1059289" y="771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56676-B5A1-4296-8900-7D03D9FEFC4D}">
      <dsp:nvSpPr>
        <dsp:cNvPr id="0" name=""/>
        <dsp:cNvSpPr/>
      </dsp:nvSpPr>
      <dsp:spPr>
        <a:xfrm>
          <a:off x="2970031" y="443737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F8327-83B0-4BFA-8C57-0E09C42DA8D0}">
      <dsp:nvSpPr>
        <dsp:cNvPr id="0" name=""/>
        <dsp:cNvSpPr/>
      </dsp:nvSpPr>
      <dsp:spPr>
        <a:xfrm>
          <a:off x="2970031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441BE-5376-41E6-8C70-D753359C2423}">
      <dsp:nvSpPr>
        <dsp:cNvPr id="0" name=""/>
        <dsp:cNvSpPr/>
      </dsp:nvSpPr>
      <dsp:spPr>
        <a:xfrm>
          <a:off x="3015751" y="1558625"/>
          <a:ext cx="2118579" cy="771157"/>
        </a:xfrm>
        <a:custGeom>
          <a:avLst/>
          <a:gdLst/>
          <a:ahLst/>
          <a:cxnLst/>
          <a:rect l="0" t="0" r="0" b="0"/>
          <a:pathLst>
            <a:path>
              <a:moveTo>
                <a:pt x="2118579" y="0"/>
              </a:moveTo>
              <a:lnTo>
                <a:pt x="2118579" y="580384"/>
              </a:lnTo>
              <a:lnTo>
                <a:pt x="0" y="580384"/>
              </a:lnTo>
              <a:lnTo>
                <a:pt x="0" y="771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D2F17-652B-4D0D-86A2-45520775048E}">
      <dsp:nvSpPr>
        <dsp:cNvPr id="0" name=""/>
        <dsp:cNvSpPr/>
      </dsp:nvSpPr>
      <dsp:spPr>
        <a:xfrm>
          <a:off x="851452" y="443737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FFB30-CD9D-43C3-BD09-16726EFC4EEF}">
      <dsp:nvSpPr>
        <dsp:cNvPr id="0" name=""/>
        <dsp:cNvSpPr/>
      </dsp:nvSpPr>
      <dsp:spPr>
        <a:xfrm>
          <a:off x="851452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5C04A-C837-4F63-AAE1-634FBCBCD5A2}">
      <dsp:nvSpPr>
        <dsp:cNvPr id="0" name=""/>
        <dsp:cNvSpPr/>
      </dsp:nvSpPr>
      <dsp:spPr>
        <a:xfrm>
          <a:off x="897172" y="1558625"/>
          <a:ext cx="4237159" cy="771157"/>
        </a:xfrm>
        <a:custGeom>
          <a:avLst/>
          <a:gdLst/>
          <a:ahLst/>
          <a:cxnLst/>
          <a:rect l="0" t="0" r="0" b="0"/>
          <a:pathLst>
            <a:path>
              <a:moveTo>
                <a:pt x="4237159" y="0"/>
              </a:moveTo>
              <a:lnTo>
                <a:pt x="4237159" y="580384"/>
              </a:lnTo>
              <a:lnTo>
                <a:pt x="0" y="580384"/>
              </a:lnTo>
              <a:lnTo>
                <a:pt x="0" y="771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0AB5-3785-4566-95A6-5C6EFD4E5A24}">
      <dsp:nvSpPr>
        <dsp:cNvPr id="0" name=""/>
        <dsp:cNvSpPr/>
      </dsp:nvSpPr>
      <dsp:spPr>
        <a:xfrm>
          <a:off x="4344770" y="741026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代表取締役</a:t>
          </a:r>
        </a:p>
      </dsp:txBody>
      <dsp:txXfrm>
        <a:off x="4344770" y="741026"/>
        <a:ext cx="1579121" cy="817599"/>
      </dsp:txXfrm>
    </dsp:sp>
    <dsp:sp modelId="{2D1BF013-018F-4943-AB84-694515664FFB}">
      <dsp:nvSpPr>
        <dsp:cNvPr id="0" name=""/>
        <dsp:cNvSpPr/>
      </dsp:nvSpPr>
      <dsp:spPr>
        <a:xfrm>
          <a:off x="4660595" y="1376940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山田太郎</a:t>
          </a:r>
        </a:p>
      </dsp:txBody>
      <dsp:txXfrm>
        <a:off x="4660595" y="1376940"/>
        <a:ext cx="1421209" cy="272533"/>
      </dsp:txXfrm>
    </dsp:sp>
    <dsp:sp modelId="{C8851D11-AF07-46F6-BE4C-F873516AB301}">
      <dsp:nvSpPr>
        <dsp:cNvPr id="0" name=""/>
        <dsp:cNvSpPr/>
      </dsp:nvSpPr>
      <dsp:spPr>
        <a:xfrm>
          <a:off x="107611" y="232978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営業部門</a:t>
          </a:r>
        </a:p>
      </dsp:txBody>
      <dsp:txXfrm>
        <a:off x="107611" y="2329783"/>
        <a:ext cx="1579121" cy="817599"/>
      </dsp:txXfrm>
    </dsp:sp>
    <dsp:sp modelId="{DA604CCE-0FA5-4965-A7F6-2DB135CB3C2F}">
      <dsp:nvSpPr>
        <dsp:cNvPr id="0" name=""/>
        <dsp:cNvSpPr/>
      </dsp:nvSpPr>
      <dsp:spPr>
        <a:xfrm>
          <a:off x="423435" y="296569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鈴木一郎</a:t>
          </a:r>
        </a:p>
      </dsp:txBody>
      <dsp:txXfrm>
        <a:off x="423435" y="2965693"/>
        <a:ext cx="1421209" cy="272533"/>
      </dsp:txXfrm>
    </dsp:sp>
    <dsp:sp modelId="{229DA2A5-1011-44F2-9319-0CE5108B001F}">
      <dsp:nvSpPr>
        <dsp:cNvPr id="0" name=""/>
        <dsp:cNvSpPr/>
      </dsp:nvSpPr>
      <dsp:spPr>
        <a:xfrm>
          <a:off x="107611" y="361977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営業担当</a:t>
          </a:r>
          <a:r>
            <a:rPr lang="en-US" altLang="ja-JP" sz="2100" b="0" i="0" kern="1200" dirty="0"/>
            <a:t>A</a:t>
          </a:r>
          <a:endParaRPr kumimoji="1" lang="ja-JP" altLang="en-US" sz="2100" kern="1200" dirty="0"/>
        </a:p>
      </dsp:txBody>
      <dsp:txXfrm>
        <a:off x="107611" y="3619773"/>
        <a:ext cx="1579121" cy="817599"/>
      </dsp:txXfrm>
    </dsp:sp>
    <dsp:sp modelId="{62040B2B-09A9-4762-8F1C-01C36E8E27D2}">
      <dsp:nvSpPr>
        <dsp:cNvPr id="0" name=""/>
        <dsp:cNvSpPr/>
      </dsp:nvSpPr>
      <dsp:spPr>
        <a:xfrm>
          <a:off x="423435" y="425568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佐藤五郎</a:t>
          </a:r>
        </a:p>
      </dsp:txBody>
      <dsp:txXfrm>
        <a:off x="423435" y="4255683"/>
        <a:ext cx="1421209" cy="272533"/>
      </dsp:txXfrm>
    </dsp:sp>
    <dsp:sp modelId="{A8E300DC-46F7-4D17-A2BF-1CB6A802917F}">
      <dsp:nvSpPr>
        <dsp:cNvPr id="0" name=""/>
        <dsp:cNvSpPr/>
      </dsp:nvSpPr>
      <dsp:spPr>
        <a:xfrm>
          <a:off x="107611" y="4909762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営業担当</a:t>
          </a:r>
          <a:r>
            <a:rPr lang="en-US" altLang="ja-JP" sz="2100" b="0" i="0" kern="1200" dirty="0"/>
            <a:t>B</a:t>
          </a:r>
          <a:endParaRPr kumimoji="1" lang="ja-JP" altLang="en-US" sz="2100" kern="1200" dirty="0"/>
        </a:p>
      </dsp:txBody>
      <dsp:txXfrm>
        <a:off x="107611" y="4909762"/>
        <a:ext cx="1579121" cy="817599"/>
      </dsp:txXfrm>
    </dsp:sp>
    <dsp:sp modelId="{AB6C20EB-A7F1-42A6-B1F1-85924F4F9F16}">
      <dsp:nvSpPr>
        <dsp:cNvPr id="0" name=""/>
        <dsp:cNvSpPr/>
      </dsp:nvSpPr>
      <dsp:spPr>
        <a:xfrm>
          <a:off x="423435" y="554567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小林六郎</a:t>
          </a:r>
        </a:p>
      </dsp:txBody>
      <dsp:txXfrm>
        <a:off x="423435" y="5545673"/>
        <a:ext cx="1421209" cy="272533"/>
      </dsp:txXfrm>
    </dsp:sp>
    <dsp:sp modelId="{A93DE933-A2B5-4EC6-8807-0B5C7754345C}">
      <dsp:nvSpPr>
        <dsp:cNvPr id="0" name=""/>
        <dsp:cNvSpPr/>
      </dsp:nvSpPr>
      <dsp:spPr>
        <a:xfrm>
          <a:off x="2226191" y="232978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開発部門</a:t>
          </a:r>
        </a:p>
      </dsp:txBody>
      <dsp:txXfrm>
        <a:off x="2226191" y="2329783"/>
        <a:ext cx="1579121" cy="817599"/>
      </dsp:txXfrm>
    </dsp:sp>
    <dsp:sp modelId="{F8CB64DF-E923-4E0D-A851-8C26CF19A47B}">
      <dsp:nvSpPr>
        <dsp:cNvPr id="0" name=""/>
        <dsp:cNvSpPr/>
      </dsp:nvSpPr>
      <dsp:spPr>
        <a:xfrm>
          <a:off x="2542015" y="296569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渡辺四郎</a:t>
          </a:r>
        </a:p>
      </dsp:txBody>
      <dsp:txXfrm>
        <a:off x="2542015" y="2965693"/>
        <a:ext cx="1421209" cy="272533"/>
      </dsp:txXfrm>
    </dsp:sp>
    <dsp:sp modelId="{A0B6C56A-1E34-464A-8B07-B472E3ECB3E0}">
      <dsp:nvSpPr>
        <dsp:cNvPr id="0" name=""/>
        <dsp:cNvSpPr/>
      </dsp:nvSpPr>
      <dsp:spPr>
        <a:xfrm>
          <a:off x="2226191" y="361977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エンジニア</a:t>
          </a:r>
          <a:r>
            <a:rPr kumimoji="1" lang="en-US" altLang="ja-JP" sz="2100" kern="1200" dirty="0"/>
            <a:t>A</a:t>
          </a:r>
          <a:endParaRPr kumimoji="1" lang="ja-JP" altLang="en-US" sz="2100" kern="1200" dirty="0"/>
        </a:p>
      </dsp:txBody>
      <dsp:txXfrm>
        <a:off x="2226191" y="3619773"/>
        <a:ext cx="1579121" cy="817599"/>
      </dsp:txXfrm>
    </dsp:sp>
    <dsp:sp modelId="{5440A290-E76C-4F36-917F-94552FBF2E3D}">
      <dsp:nvSpPr>
        <dsp:cNvPr id="0" name=""/>
        <dsp:cNvSpPr/>
      </dsp:nvSpPr>
      <dsp:spPr>
        <a:xfrm>
          <a:off x="2542015" y="425568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佐藤次郎</a:t>
          </a:r>
        </a:p>
      </dsp:txBody>
      <dsp:txXfrm>
        <a:off x="2542015" y="4255683"/>
        <a:ext cx="1421209" cy="272533"/>
      </dsp:txXfrm>
    </dsp:sp>
    <dsp:sp modelId="{CD2939CB-0D9B-4FE5-BCB4-75BDF16A1314}">
      <dsp:nvSpPr>
        <dsp:cNvPr id="0" name=""/>
        <dsp:cNvSpPr/>
      </dsp:nvSpPr>
      <dsp:spPr>
        <a:xfrm>
          <a:off x="2226191" y="4909762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エンジニア</a:t>
          </a:r>
          <a:r>
            <a:rPr lang="en-US" altLang="ja-JP" sz="2100" b="0" i="0" kern="1200" dirty="0"/>
            <a:t>B</a:t>
          </a:r>
          <a:endParaRPr kumimoji="1" lang="ja-JP" altLang="en-US" sz="2100" kern="1200" dirty="0"/>
        </a:p>
      </dsp:txBody>
      <dsp:txXfrm>
        <a:off x="2226191" y="4909762"/>
        <a:ext cx="1579121" cy="817599"/>
      </dsp:txXfrm>
    </dsp:sp>
    <dsp:sp modelId="{6303EF18-7C00-493B-AA56-991E4680E7FD}">
      <dsp:nvSpPr>
        <dsp:cNvPr id="0" name=""/>
        <dsp:cNvSpPr/>
      </dsp:nvSpPr>
      <dsp:spPr>
        <a:xfrm>
          <a:off x="2542015" y="554567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田中三郎</a:t>
          </a:r>
        </a:p>
      </dsp:txBody>
      <dsp:txXfrm>
        <a:off x="2542015" y="5545673"/>
        <a:ext cx="1421209" cy="272533"/>
      </dsp:txXfrm>
    </dsp:sp>
    <dsp:sp modelId="{81484D6E-474B-495B-A841-D178095788C4}">
      <dsp:nvSpPr>
        <dsp:cNvPr id="0" name=""/>
        <dsp:cNvSpPr/>
      </dsp:nvSpPr>
      <dsp:spPr>
        <a:xfrm>
          <a:off x="5404060" y="232978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人事部門</a:t>
          </a:r>
        </a:p>
      </dsp:txBody>
      <dsp:txXfrm>
        <a:off x="5404060" y="2329783"/>
        <a:ext cx="1579121" cy="817599"/>
      </dsp:txXfrm>
    </dsp:sp>
    <dsp:sp modelId="{670CA576-48B6-49D5-A5E5-C31715A8C53F}">
      <dsp:nvSpPr>
        <dsp:cNvPr id="0" name=""/>
        <dsp:cNvSpPr/>
      </dsp:nvSpPr>
      <dsp:spPr>
        <a:xfrm>
          <a:off x="5719884" y="296569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高橋七郎</a:t>
          </a:r>
        </a:p>
      </dsp:txBody>
      <dsp:txXfrm>
        <a:off x="5719884" y="2965693"/>
        <a:ext cx="1421209" cy="272533"/>
      </dsp:txXfrm>
    </dsp:sp>
    <dsp:sp modelId="{B7A86FF0-CA3D-404D-A272-D335009307EA}">
      <dsp:nvSpPr>
        <dsp:cNvPr id="0" name=""/>
        <dsp:cNvSpPr/>
      </dsp:nvSpPr>
      <dsp:spPr>
        <a:xfrm>
          <a:off x="4344770" y="361977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採用担当</a:t>
          </a:r>
          <a:endParaRPr kumimoji="1" lang="ja-JP" altLang="en-US" sz="2100" kern="1200" dirty="0"/>
        </a:p>
      </dsp:txBody>
      <dsp:txXfrm>
        <a:off x="4344770" y="3619773"/>
        <a:ext cx="1579121" cy="817599"/>
      </dsp:txXfrm>
    </dsp:sp>
    <dsp:sp modelId="{A1696D45-D35E-42EC-BD82-46FE5884AC00}">
      <dsp:nvSpPr>
        <dsp:cNvPr id="0" name=""/>
        <dsp:cNvSpPr/>
      </dsp:nvSpPr>
      <dsp:spPr>
        <a:xfrm>
          <a:off x="4660595" y="425568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加藤八郎</a:t>
          </a:r>
        </a:p>
      </dsp:txBody>
      <dsp:txXfrm>
        <a:off x="4660595" y="4255683"/>
        <a:ext cx="1421209" cy="272533"/>
      </dsp:txXfrm>
    </dsp:sp>
    <dsp:sp modelId="{79C7A720-82FB-4007-A88F-1C541A66C356}">
      <dsp:nvSpPr>
        <dsp:cNvPr id="0" name=""/>
        <dsp:cNvSpPr/>
      </dsp:nvSpPr>
      <dsp:spPr>
        <a:xfrm>
          <a:off x="6463350" y="361977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研修担当</a:t>
          </a:r>
          <a:endParaRPr kumimoji="1" lang="ja-JP" altLang="en-US" sz="2100" kern="1200" dirty="0"/>
        </a:p>
      </dsp:txBody>
      <dsp:txXfrm>
        <a:off x="6463350" y="3619773"/>
        <a:ext cx="1579121" cy="817599"/>
      </dsp:txXfrm>
    </dsp:sp>
    <dsp:sp modelId="{98F29E0C-38AB-412F-94BB-42199D014C98}">
      <dsp:nvSpPr>
        <dsp:cNvPr id="0" name=""/>
        <dsp:cNvSpPr/>
      </dsp:nvSpPr>
      <dsp:spPr>
        <a:xfrm>
          <a:off x="6779174" y="425568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山本九郎</a:t>
          </a:r>
        </a:p>
      </dsp:txBody>
      <dsp:txXfrm>
        <a:off x="6779174" y="4255683"/>
        <a:ext cx="1421209" cy="272533"/>
      </dsp:txXfrm>
    </dsp:sp>
    <dsp:sp modelId="{C1D8DCE4-260B-4B6F-AB64-4BF6408100C2}">
      <dsp:nvSpPr>
        <dsp:cNvPr id="0" name=""/>
        <dsp:cNvSpPr/>
      </dsp:nvSpPr>
      <dsp:spPr>
        <a:xfrm>
          <a:off x="8581930" y="232978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財務部門</a:t>
          </a:r>
        </a:p>
      </dsp:txBody>
      <dsp:txXfrm>
        <a:off x="8581930" y="2329783"/>
        <a:ext cx="1579121" cy="817599"/>
      </dsp:txXfrm>
    </dsp:sp>
    <dsp:sp modelId="{EC73B8F8-6AC5-4EBB-A603-682B68F569A8}">
      <dsp:nvSpPr>
        <dsp:cNvPr id="0" name=""/>
        <dsp:cNvSpPr/>
      </dsp:nvSpPr>
      <dsp:spPr>
        <a:xfrm>
          <a:off x="8897754" y="296569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井上十郎</a:t>
          </a:r>
        </a:p>
      </dsp:txBody>
      <dsp:txXfrm>
        <a:off x="8897754" y="2965693"/>
        <a:ext cx="1421209" cy="272533"/>
      </dsp:txXfrm>
    </dsp:sp>
    <dsp:sp modelId="{E2CDCE4D-7625-4BA8-9673-C15D027391AC}">
      <dsp:nvSpPr>
        <dsp:cNvPr id="0" name=""/>
        <dsp:cNvSpPr/>
      </dsp:nvSpPr>
      <dsp:spPr>
        <a:xfrm>
          <a:off x="8581930" y="3619773"/>
          <a:ext cx="1579121" cy="817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経理担当</a:t>
          </a:r>
          <a:endParaRPr kumimoji="1" lang="ja-JP" altLang="en-US" sz="2100" kern="1200" dirty="0"/>
        </a:p>
      </dsp:txBody>
      <dsp:txXfrm>
        <a:off x="8581930" y="3619773"/>
        <a:ext cx="1579121" cy="817599"/>
      </dsp:txXfrm>
    </dsp:sp>
    <dsp:sp modelId="{35167CD9-366F-4182-9026-937F8A4ACBC8}">
      <dsp:nvSpPr>
        <dsp:cNvPr id="0" name=""/>
        <dsp:cNvSpPr/>
      </dsp:nvSpPr>
      <dsp:spPr>
        <a:xfrm>
          <a:off x="8897754" y="4255683"/>
          <a:ext cx="1421209" cy="272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中村花子</a:t>
          </a:r>
        </a:p>
      </dsp:txBody>
      <dsp:txXfrm>
        <a:off x="8897754" y="4255683"/>
        <a:ext cx="1421209" cy="272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5624794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3</cp:revision>
  <dcterms:created xsi:type="dcterms:W3CDTF">2023-04-11T03:31:31Z</dcterms:created>
  <dcterms:modified xsi:type="dcterms:W3CDTF">2023-04-11T03:46:52Z</dcterms:modified>
</cp:coreProperties>
</file>