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72" autoAdjust="0"/>
    <p:restoredTop sz="94660"/>
  </p:normalViewPr>
  <p:slideViewPr>
    <p:cSldViewPr snapToGrid="0">
      <p:cViewPr varScale="1">
        <p:scale>
          <a:sx n="106" d="100"/>
          <a:sy n="106" d="100"/>
        </p:scale>
        <p:origin x="792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BA65850-5AFF-4E0D-9EDB-9A0B1980918F}" type="doc">
      <dgm:prSet loTypeId="urn:microsoft.com/office/officeart/2005/8/layout/orgChart1" loCatId="hierarchy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kumimoji="1" lang="ja-JP" altLang="en-US"/>
        </a:p>
      </dgm:t>
    </dgm:pt>
    <dgm:pt modelId="{8266696A-57C2-4EAF-A5F9-83977C40A1D0}">
      <dgm:prSet phldrT="[テキスト]"/>
      <dgm:spPr/>
      <dgm:t>
        <a:bodyPr/>
        <a:lstStyle/>
        <a:p>
          <a:r>
            <a:rPr kumimoji="1" lang="ja-JP" altLang="en-US" dirty="0"/>
            <a:t>代表取締役</a:t>
          </a:r>
        </a:p>
      </dgm:t>
    </dgm:pt>
    <dgm:pt modelId="{03C32E02-1291-46A8-9F11-AD8C18FAC006}" type="parTrans" cxnId="{F548AA51-C793-4A5A-A9FA-39ADA63E283F}">
      <dgm:prSet/>
      <dgm:spPr/>
      <dgm:t>
        <a:bodyPr/>
        <a:lstStyle/>
        <a:p>
          <a:endParaRPr kumimoji="1" lang="ja-JP" altLang="en-US"/>
        </a:p>
      </dgm:t>
    </dgm:pt>
    <dgm:pt modelId="{3A559249-918F-4B57-BCDC-C75A53BB5A10}" type="sibTrans" cxnId="{F548AA51-C793-4A5A-A9FA-39ADA63E283F}">
      <dgm:prSet/>
      <dgm:spPr/>
      <dgm:t>
        <a:bodyPr/>
        <a:lstStyle/>
        <a:p>
          <a:endParaRPr kumimoji="1" lang="ja-JP" altLang="en-US"/>
        </a:p>
      </dgm:t>
    </dgm:pt>
    <dgm:pt modelId="{CB749760-BA0B-4690-A171-170C94EF934A}">
      <dgm:prSet phldrT="[テキスト]"/>
      <dgm:spPr/>
      <dgm:t>
        <a:bodyPr/>
        <a:lstStyle/>
        <a:p>
          <a:r>
            <a:rPr kumimoji="1" lang="ja-JP" altLang="en-US" dirty="0"/>
            <a:t>営業部門</a:t>
          </a:r>
        </a:p>
      </dgm:t>
    </dgm:pt>
    <dgm:pt modelId="{2203CF99-48E1-4600-99EB-828DF19E7184}" type="parTrans" cxnId="{88194CF8-733C-4E15-8BDB-7F86E0A820A8}">
      <dgm:prSet/>
      <dgm:spPr/>
      <dgm:t>
        <a:bodyPr/>
        <a:lstStyle/>
        <a:p>
          <a:endParaRPr kumimoji="1" lang="ja-JP" altLang="en-US"/>
        </a:p>
      </dgm:t>
    </dgm:pt>
    <dgm:pt modelId="{ECB75EB2-C2DC-47F7-AF36-02B5A023AF94}" type="sibTrans" cxnId="{88194CF8-733C-4E15-8BDB-7F86E0A820A8}">
      <dgm:prSet/>
      <dgm:spPr/>
      <dgm:t>
        <a:bodyPr/>
        <a:lstStyle/>
        <a:p>
          <a:endParaRPr kumimoji="1" lang="ja-JP" altLang="en-US"/>
        </a:p>
      </dgm:t>
    </dgm:pt>
    <dgm:pt modelId="{66D95095-CB94-498C-9157-E8F8997551B7}">
      <dgm:prSet phldrT="[テキスト]"/>
      <dgm:spPr/>
      <dgm:t>
        <a:bodyPr/>
        <a:lstStyle/>
        <a:p>
          <a:r>
            <a:rPr kumimoji="1" lang="ja-JP" altLang="en-US" dirty="0"/>
            <a:t>開発部門</a:t>
          </a:r>
        </a:p>
      </dgm:t>
    </dgm:pt>
    <dgm:pt modelId="{3FBB1A5B-D65B-4CD9-BC55-D087AF1C7BA0}" type="parTrans" cxnId="{856BAA40-E6E2-4EF7-AFB6-D095D32CC9BA}">
      <dgm:prSet/>
      <dgm:spPr/>
      <dgm:t>
        <a:bodyPr/>
        <a:lstStyle/>
        <a:p>
          <a:endParaRPr kumimoji="1" lang="ja-JP" altLang="en-US"/>
        </a:p>
      </dgm:t>
    </dgm:pt>
    <dgm:pt modelId="{969ED605-9D07-4236-A25E-4B3D7C1C72EC}" type="sibTrans" cxnId="{856BAA40-E6E2-4EF7-AFB6-D095D32CC9BA}">
      <dgm:prSet/>
      <dgm:spPr/>
      <dgm:t>
        <a:bodyPr/>
        <a:lstStyle/>
        <a:p>
          <a:endParaRPr kumimoji="1" lang="ja-JP" altLang="en-US"/>
        </a:p>
      </dgm:t>
    </dgm:pt>
    <dgm:pt modelId="{ABE16654-1A32-492B-8E09-DFD8457BE6EB}">
      <dgm:prSet phldrT="[テキスト]"/>
      <dgm:spPr/>
      <dgm:t>
        <a:bodyPr/>
        <a:lstStyle/>
        <a:p>
          <a:r>
            <a:rPr kumimoji="1" lang="ja-JP" altLang="en-US" dirty="0"/>
            <a:t>人事部門</a:t>
          </a:r>
        </a:p>
      </dgm:t>
    </dgm:pt>
    <dgm:pt modelId="{00D31309-618E-429E-BE79-4F77A8F24DE4}" type="parTrans" cxnId="{EAA4F7DC-F1EE-4AC1-A820-EFBE6C4549F6}">
      <dgm:prSet/>
      <dgm:spPr/>
      <dgm:t>
        <a:bodyPr/>
        <a:lstStyle/>
        <a:p>
          <a:endParaRPr kumimoji="1" lang="ja-JP" altLang="en-US"/>
        </a:p>
      </dgm:t>
    </dgm:pt>
    <dgm:pt modelId="{3DCDC168-E4D7-413C-9BF3-9C1D95390293}" type="sibTrans" cxnId="{EAA4F7DC-F1EE-4AC1-A820-EFBE6C4549F6}">
      <dgm:prSet/>
      <dgm:spPr/>
      <dgm:t>
        <a:bodyPr/>
        <a:lstStyle/>
        <a:p>
          <a:endParaRPr kumimoji="1" lang="ja-JP" altLang="en-US"/>
        </a:p>
      </dgm:t>
    </dgm:pt>
    <dgm:pt modelId="{0EFBBA48-78AB-4EB0-AD9A-642D1C5B8638}">
      <dgm:prSet phldrT="[テキスト]"/>
      <dgm:spPr/>
      <dgm:t>
        <a:bodyPr/>
        <a:lstStyle/>
        <a:p>
          <a:r>
            <a:rPr kumimoji="1" lang="ja-JP" altLang="en-US" dirty="0"/>
            <a:t>財務部門</a:t>
          </a:r>
        </a:p>
      </dgm:t>
    </dgm:pt>
    <dgm:pt modelId="{8B83CBBD-8755-448B-A254-7A6BD64513EF}" type="parTrans" cxnId="{92AB7624-0F03-4791-B535-26D28E5AD84E}">
      <dgm:prSet/>
      <dgm:spPr/>
      <dgm:t>
        <a:bodyPr/>
        <a:lstStyle/>
        <a:p>
          <a:endParaRPr kumimoji="1" lang="ja-JP" altLang="en-US"/>
        </a:p>
      </dgm:t>
    </dgm:pt>
    <dgm:pt modelId="{51447B3F-9791-462A-8E22-82E74DFC5275}" type="sibTrans" cxnId="{92AB7624-0F03-4791-B535-26D28E5AD84E}">
      <dgm:prSet/>
      <dgm:spPr/>
      <dgm:t>
        <a:bodyPr/>
        <a:lstStyle/>
        <a:p>
          <a:endParaRPr kumimoji="1" lang="ja-JP" altLang="en-US"/>
        </a:p>
      </dgm:t>
    </dgm:pt>
    <dgm:pt modelId="{31D2A8C0-B018-4F48-9B22-87AE9232211F}">
      <dgm:prSet phldrT="[テキスト]"/>
      <dgm:spPr/>
      <dgm:t>
        <a:bodyPr/>
        <a:lstStyle/>
        <a:p>
          <a:r>
            <a:rPr lang="ja-JP" altLang="en-US" b="0" i="0" dirty="0"/>
            <a:t>営業担当</a:t>
          </a:r>
          <a:r>
            <a:rPr lang="en-US" altLang="ja-JP" b="0" i="0" dirty="0"/>
            <a:t>B</a:t>
          </a:r>
          <a:endParaRPr kumimoji="1" lang="ja-JP" altLang="en-US" dirty="0"/>
        </a:p>
      </dgm:t>
    </dgm:pt>
    <dgm:pt modelId="{8E5F54F5-3210-4122-860C-9CF31035F9B5}" type="parTrans" cxnId="{DBDE6F04-7E88-447F-9182-AE4AA4AF6E43}">
      <dgm:prSet/>
      <dgm:spPr/>
      <dgm:t>
        <a:bodyPr/>
        <a:lstStyle/>
        <a:p>
          <a:endParaRPr kumimoji="1" lang="ja-JP" altLang="en-US"/>
        </a:p>
      </dgm:t>
    </dgm:pt>
    <dgm:pt modelId="{6C5AD19D-CB66-4A3A-B9AA-B8044BC8ABAC}" type="sibTrans" cxnId="{DBDE6F04-7E88-447F-9182-AE4AA4AF6E43}">
      <dgm:prSet/>
      <dgm:spPr/>
      <dgm:t>
        <a:bodyPr/>
        <a:lstStyle/>
        <a:p>
          <a:endParaRPr kumimoji="1" lang="ja-JP" altLang="en-US"/>
        </a:p>
      </dgm:t>
    </dgm:pt>
    <dgm:pt modelId="{28C152EE-4DCE-4B00-B17F-922EDC66445C}">
      <dgm:prSet phldrT="[テキスト]"/>
      <dgm:spPr/>
      <dgm:t>
        <a:bodyPr/>
        <a:lstStyle/>
        <a:p>
          <a:r>
            <a:rPr lang="ja-JP" altLang="en-US" b="0" i="0" dirty="0"/>
            <a:t>営業担当</a:t>
          </a:r>
          <a:r>
            <a:rPr lang="en-US" altLang="ja-JP" b="0" i="0" dirty="0"/>
            <a:t>A</a:t>
          </a:r>
          <a:endParaRPr kumimoji="1" lang="ja-JP" altLang="en-US" dirty="0"/>
        </a:p>
      </dgm:t>
    </dgm:pt>
    <dgm:pt modelId="{117BF7D8-6EDE-4222-B5D4-DE2D99C8BE8D}" type="parTrans" cxnId="{74648C3D-5EB0-431D-9F72-356B54C11384}">
      <dgm:prSet/>
      <dgm:spPr/>
      <dgm:t>
        <a:bodyPr/>
        <a:lstStyle/>
        <a:p>
          <a:endParaRPr kumimoji="1" lang="ja-JP" altLang="en-US"/>
        </a:p>
      </dgm:t>
    </dgm:pt>
    <dgm:pt modelId="{4337A4EC-CBA9-4987-B982-E13AD39067AF}" type="sibTrans" cxnId="{74648C3D-5EB0-431D-9F72-356B54C11384}">
      <dgm:prSet/>
      <dgm:spPr/>
      <dgm:t>
        <a:bodyPr/>
        <a:lstStyle/>
        <a:p>
          <a:endParaRPr kumimoji="1" lang="ja-JP" altLang="en-US"/>
        </a:p>
      </dgm:t>
    </dgm:pt>
    <dgm:pt modelId="{877DD5CA-6D80-4CAC-9109-897F458882FB}">
      <dgm:prSet phldrT="[テキスト]"/>
      <dgm:spPr/>
      <dgm:t>
        <a:bodyPr/>
        <a:lstStyle/>
        <a:p>
          <a:r>
            <a:rPr kumimoji="1" lang="ja-JP" altLang="en-US" dirty="0"/>
            <a:t>エンジニア</a:t>
          </a:r>
          <a:r>
            <a:rPr kumimoji="1" lang="en-US" altLang="ja-JP" dirty="0"/>
            <a:t>A</a:t>
          </a:r>
          <a:endParaRPr kumimoji="1" lang="ja-JP" altLang="en-US" dirty="0"/>
        </a:p>
      </dgm:t>
    </dgm:pt>
    <dgm:pt modelId="{3882042C-2528-4642-A37C-4A7CEA7CB0C3}" type="parTrans" cxnId="{A9F04DA1-C223-46CE-B756-4FB114113630}">
      <dgm:prSet/>
      <dgm:spPr/>
      <dgm:t>
        <a:bodyPr/>
        <a:lstStyle/>
        <a:p>
          <a:endParaRPr kumimoji="1" lang="ja-JP" altLang="en-US"/>
        </a:p>
      </dgm:t>
    </dgm:pt>
    <dgm:pt modelId="{1822C7EB-CA4D-43E6-8C57-824EA25EC4B0}" type="sibTrans" cxnId="{A9F04DA1-C223-46CE-B756-4FB114113630}">
      <dgm:prSet/>
      <dgm:spPr/>
      <dgm:t>
        <a:bodyPr/>
        <a:lstStyle/>
        <a:p>
          <a:endParaRPr kumimoji="1" lang="ja-JP" altLang="en-US"/>
        </a:p>
      </dgm:t>
    </dgm:pt>
    <dgm:pt modelId="{361ECD0B-8850-49C2-9484-968D24ADB1EC}">
      <dgm:prSet phldrT="[テキスト]"/>
      <dgm:spPr/>
      <dgm:t>
        <a:bodyPr/>
        <a:lstStyle/>
        <a:p>
          <a:r>
            <a:rPr lang="ja-JP" altLang="en-US" b="0" i="0" dirty="0"/>
            <a:t>エンジニア</a:t>
          </a:r>
          <a:r>
            <a:rPr lang="en-US" altLang="ja-JP" b="0" i="0" dirty="0"/>
            <a:t>B</a:t>
          </a:r>
          <a:endParaRPr kumimoji="1" lang="ja-JP" altLang="en-US" dirty="0"/>
        </a:p>
      </dgm:t>
    </dgm:pt>
    <dgm:pt modelId="{1F83DC07-037E-418E-A5BE-D1642D72058D}" type="parTrans" cxnId="{057544C5-FBFB-480B-91A2-232A12B2C959}">
      <dgm:prSet/>
      <dgm:spPr/>
      <dgm:t>
        <a:bodyPr/>
        <a:lstStyle/>
        <a:p>
          <a:endParaRPr kumimoji="1" lang="ja-JP" altLang="en-US"/>
        </a:p>
      </dgm:t>
    </dgm:pt>
    <dgm:pt modelId="{68167C74-DF77-4570-B036-1CE73EA59D89}" type="sibTrans" cxnId="{057544C5-FBFB-480B-91A2-232A12B2C959}">
      <dgm:prSet/>
      <dgm:spPr/>
      <dgm:t>
        <a:bodyPr/>
        <a:lstStyle/>
        <a:p>
          <a:endParaRPr kumimoji="1" lang="ja-JP" altLang="en-US"/>
        </a:p>
      </dgm:t>
    </dgm:pt>
    <dgm:pt modelId="{60D1366A-8EA7-416C-8DF5-D4B8EFAF4C97}">
      <dgm:prSet phldrT="[テキスト]"/>
      <dgm:spPr/>
      <dgm:t>
        <a:bodyPr/>
        <a:lstStyle/>
        <a:p>
          <a:r>
            <a:rPr lang="ja-JP" altLang="en-US" b="0" i="0" dirty="0"/>
            <a:t>採用担当</a:t>
          </a:r>
          <a:endParaRPr kumimoji="1" lang="ja-JP" altLang="en-US" dirty="0"/>
        </a:p>
      </dgm:t>
    </dgm:pt>
    <dgm:pt modelId="{FC7CFAAD-FAE3-469C-BCD1-2CB614206F4D}" type="parTrans" cxnId="{2E604CF9-1C22-4683-935F-2052C7A050EC}">
      <dgm:prSet/>
      <dgm:spPr/>
      <dgm:t>
        <a:bodyPr/>
        <a:lstStyle/>
        <a:p>
          <a:endParaRPr kumimoji="1" lang="ja-JP" altLang="en-US"/>
        </a:p>
      </dgm:t>
    </dgm:pt>
    <dgm:pt modelId="{B731E9CE-A00B-44BA-B6D6-1C5FE8572FBE}" type="sibTrans" cxnId="{2E604CF9-1C22-4683-935F-2052C7A050EC}">
      <dgm:prSet/>
      <dgm:spPr/>
      <dgm:t>
        <a:bodyPr/>
        <a:lstStyle/>
        <a:p>
          <a:endParaRPr kumimoji="1" lang="ja-JP" altLang="en-US"/>
        </a:p>
      </dgm:t>
    </dgm:pt>
    <dgm:pt modelId="{CDE1D13B-BC46-40BD-B315-DC9F75284483}">
      <dgm:prSet phldrT="[テキスト]"/>
      <dgm:spPr/>
      <dgm:t>
        <a:bodyPr/>
        <a:lstStyle/>
        <a:p>
          <a:r>
            <a:rPr lang="ja-JP" altLang="en-US" b="0" i="0" dirty="0"/>
            <a:t>研修担当</a:t>
          </a:r>
          <a:endParaRPr kumimoji="1" lang="ja-JP" altLang="en-US" dirty="0"/>
        </a:p>
      </dgm:t>
    </dgm:pt>
    <dgm:pt modelId="{FAB1D81D-C6E4-4FD2-A51F-975B725B3FA2}" type="parTrans" cxnId="{2C54A94B-6D63-45C1-B7DE-CD51BEA7495F}">
      <dgm:prSet/>
      <dgm:spPr/>
      <dgm:t>
        <a:bodyPr/>
        <a:lstStyle/>
        <a:p>
          <a:endParaRPr kumimoji="1" lang="ja-JP" altLang="en-US"/>
        </a:p>
      </dgm:t>
    </dgm:pt>
    <dgm:pt modelId="{3D8EEDA1-1A40-4F89-B0E4-A75D8EC828D8}" type="sibTrans" cxnId="{2C54A94B-6D63-45C1-B7DE-CD51BEA7495F}">
      <dgm:prSet/>
      <dgm:spPr/>
      <dgm:t>
        <a:bodyPr/>
        <a:lstStyle/>
        <a:p>
          <a:endParaRPr kumimoji="1" lang="ja-JP" altLang="en-US"/>
        </a:p>
      </dgm:t>
    </dgm:pt>
    <dgm:pt modelId="{73F70975-176B-4BC7-87EE-C165B8F59006}">
      <dgm:prSet phldrT="[テキスト]"/>
      <dgm:spPr/>
      <dgm:t>
        <a:bodyPr/>
        <a:lstStyle/>
        <a:p>
          <a:r>
            <a:rPr lang="ja-JP" altLang="en-US" b="0" i="0" dirty="0"/>
            <a:t>経理担当</a:t>
          </a:r>
          <a:endParaRPr kumimoji="1" lang="ja-JP" altLang="en-US" dirty="0"/>
        </a:p>
      </dgm:t>
    </dgm:pt>
    <dgm:pt modelId="{AEE9A1E6-8BEB-40B4-A33C-6ECDF02E3777}" type="parTrans" cxnId="{CCB53088-D58A-45EA-8B71-A928BCEBD448}">
      <dgm:prSet/>
      <dgm:spPr/>
      <dgm:t>
        <a:bodyPr/>
        <a:lstStyle/>
        <a:p>
          <a:endParaRPr kumimoji="1" lang="ja-JP" altLang="en-US"/>
        </a:p>
      </dgm:t>
    </dgm:pt>
    <dgm:pt modelId="{640D3CB4-219B-4AD1-B910-F2909E83047D}" type="sibTrans" cxnId="{CCB53088-D58A-45EA-8B71-A928BCEBD448}">
      <dgm:prSet/>
      <dgm:spPr/>
      <dgm:t>
        <a:bodyPr/>
        <a:lstStyle/>
        <a:p>
          <a:endParaRPr kumimoji="1" lang="ja-JP" altLang="en-US"/>
        </a:p>
      </dgm:t>
    </dgm:pt>
    <dgm:pt modelId="{2940516F-229C-4CFD-9242-49B1234072D3}" type="pres">
      <dgm:prSet presAssocID="{6BA65850-5AFF-4E0D-9EDB-9A0B1980918F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A1D7D9A3-82BE-4114-86E1-16F1D4CCDEED}" type="pres">
      <dgm:prSet presAssocID="{8266696A-57C2-4EAF-A5F9-83977C40A1D0}" presName="hierRoot1" presStyleCnt="0">
        <dgm:presLayoutVars>
          <dgm:hierBranch val="init"/>
        </dgm:presLayoutVars>
      </dgm:prSet>
      <dgm:spPr/>
    </dgm:pt>
    <dgm:pt modelId="{948C89E4-6FA8-4E54-B8B4-7A36653E67E3}" type="pres">
      <dgm:prSet presAssocID="{8266696A-57C2-4EAF-A5F9-83977C40A1D0}" presName="rootComposite1" presStyleCnt="0"/>
      <dgm:spPr/>
    </dgm:pt>
    <dgm:pt modelId="{C8476F78-29E2-4E7D-9E8E-59E850667C88}" type="pres">
      <dgm:prSet presAssocID="{8266696A-57C2-4EAF-A5F9-83977C40A1D0}" presName="rootText1" presStyleLbl="node0" presStyleIdx="0" presStyleCnt="1">
        <dgm:presLayoutVars>
          <dgm:chPref val="3"/>
        </dgm:presLayoutVars>
      </dgm:prSet>
      <dgm:spPr/>
    </dgm:pt>
    <dgm:pt modelId="{C436000F-D017-4331-A57A-2F6D77296819}" type="pres">
      <dgm:prSet presAssocID="{8266696A-57C2-4EAF-A5F9-83977C40A1D0}" presName="rootConnector1" presStyleLbl="node1" presStyleIdx="0" presStyleCnt="0"/>
      <dgm:spPr/>
    </dgm:pt>
    <dgm:pt modelId="{BCE84ED6-81CC-495E-A722-26074A5D2C0E}" type="pres">
      <dgm:prSet presAssocID="{8266696A-57C2-4EAF-A5F9-83977C40A1D0}" presName="hierChild2" presStyleCnt="0"/>
      <dgm:spPr/>
    </dgm:pt>
    <dgm:pt modelId="{AF779296-6C38-49BB-94FB-178823929483}" type="pres">
      <dgm:prSet presAssocID="{2203CF99-48E1-4600-99EB-828DF19E7184}" presName="Name37" presStyleLbl="parChTrans1D2" presStyleIdx="0" presStyleCnt="4"/>
      <dgm:spPr/>
    </dgm:pt>
    <dgm:pt modelId="{74A82461-6AED-4F77-85D3-83D097216E7F}" type="pres">
      <dgm:prSet presAssocID="{CB749760-BA0B-4690-A171-170C94EF934A}" presName="hierRoot2" presStyleCnt="0">
        <dgm:presLayoutVars>
          <dgm:hierBranch val="init"/>
        </dgm:presLayoutVars>
      </dgm:prSet>
      <dgm:spPr/>
    </dgm:pt>
    <dgm:pt modelId="{19EF453A-7036-4F14-BFE0-3F592FDB8992}" type="pres">
      <dgm:prSet presAssocID="{CB749760-BA0B-4690-A171-170C94EF934A}" presName="rootComposite" presStyleCnt="0"/>
      <dgm:spPr/>
    </dgm:pt>
    <dgm:pt modelId="{C511BB24-502E-429A-9F5C-95752B6DC374}" type="pres">
      <dgm:prSet presAssocID="{CB749760-BA0B-4690-A171-170C94EF934A}" presName="rootText" presStyleLbl="node2" presStyleIdx="0" presStyleCnt="4">
        <dgm:presLayoutVars>
          <dgm:chPref val="3"/>
        </dgm:presLayoutVars>
      </dgm:prSet>
      <dgm:spPr/>
    </dgm:pt>
    <dgm:pt modelId="{AFD5EF6C-6273-4BAB-9BAB-4B6F62BC3DE6}" type="pres">
      <dgm:prSet presAssocID="{CB749760-BA0B-4690-A171-170C94EF934A}" presName="rootConnector" presStyleLbl="node2" presStyleIdx="0" presStyleCnt="4"/>
      <dgm:spPr/>
    </dgm:pt>
    <dgm:pt modelId="{836C8521-DD43-46B4-A11B-F502BE430211}" type="pres">
      <dgm:prSet presAssocID="{CB749760-BA0B-4690-A171-170C94EF934A}" presName="hierChild4" presStyleCnt="0"/>
      <dgm:spPr/>
    </dgm:pt>
    <dgm:pt modelId="{56FED22E-4689-4553-A65C-86BDD5C5BC00}" type="pres">
      <dgm:prSet presAssocID="{117BF7D8-6EDE-4222-B5D4-DE2D99C8BE8D}" presName="Name37" presStyleLbl="parChTrans1D3" presStyleIdx="0" presStyleCnt="7"/>
      <dgm:spPr/>
    </dgm:pt>
    <dgm:pt modelId="{4B92A339-FC98-464B-BC61-B30422C8F9E4}" type="pres">
      <dgm:prSet presAssocID="{28C152EE-4DCE-4B00-B17F-922EDC66445C}" presName="hierRoot2" presStyleCnt="0">
        <dgm:presLayoutVars>
          <dgm:hierBranch val="init"/>
        </dgm:presLayoutVars>
      </dgm:prSet>
      <dgm:spPr/>
    </dgm:pt>
    <dgm:pt modelId="{EEF9D93D-A574-4377-9713-101EF81E966B}" type="pres">
      <dgm:prSet presAssocID="{28C152EE-4DCE-4B00-B17F-922EDC66445C}" presName="rootComposite" presStyleCnt="0"/>
      <dgm:spPr/>
    </dgm:pt>
    <dgm:pt modelId="{1C24ADBD-0D9F-4391-8A22-1A2A595C51DE}" type="pres">
      <dgm:prSet presAssocID="{28C152EE-4DCE-4B00-B17F-922EDC66445C}" presName="rootText" presStyleLbl="node3" presStyleIdx="0" presStyleCnt="7">
        <dgm:presLayoutVars>
          <dgm:chPref val="3"/>
        </dgm:presLayoutVars>
      </dgm:prSet>
      <dgm:spPr/>
    </dgm:pt>
    <dgm:pt modelId="{F235B99B-9FBE-4560-AEA0-6FF646B4327A}" type="pres">
      <dgm:prSet presAssocID="{28C152EE-4DCE-4B00-B17F-922EDC66445C}" presName="rootConnector" presStyleLbl="node3" presStyleIdx="0" presStyleCnt="7"/>
      <dgm:spPr/>
    </dgm:pt>
    <dgm:pt modelId="{CBA0B837-470A-4C22-928A-96A82D14576D}" type="pres">
      <dgm:prSet presAssocID="{28C152EE-4DCE-4B00-B17F-922EDC66445C}" presName="hierChild4" presStyleCnt="0"/>
      <dgm:spPr/>
    </dgm:pt>
    <dgm:pt modelId="{EDA1B4C1-A451-4E89-91D8-6A64F4C80007}" type="pres">
      <dgm:prSet presAssocID="{28C152EE-4DCE-4B00-B17F-922EDC66445C}" presName="hierChild5" presStyleCnt="0"/>
      <dgm:spPr/>
    </dgm:pt>
    <dgm:pt modelId="{0642DC4F-18D9-4DCF-BB4F-FD1410B03D19}" type="pres">
      <dgm:prSet presAssocID="{8E5F54F5-3210-4122-860C-9CF31035F9B5}" presName="Name37" presStyleLbl="parChTrans1D3" presStyleIdx="1" presStyleCnt="7"/>
      <dgm:spPr/>
    </dgm:pt>
    <dgm:pt modelId="{BCF74787-918A-494E-96B1-063BC44F9B41}" type="pres">
      <dgm:prSet presAssocID="{31D2A8C0-B018-4F48-9B22-87AE9232211F}" presName="hierRoot2" presStyleCnt="0">
        <dgm:presLayoutVars>
          <dgm:hierBranch val="init"/>
        </dgm:presLayoutVars>
      </dgm:prSet>
      <dgm:spPr/>
    </dgm:pt>
    <dgm:pt modelId="{1476C832-06E6-48CB-9BE5-FCF37AF36670}" type="pres">
      <dgm:prSet presAssocID="{31D2A8C0-B018-4F48-9B22-87AE9232211F}" presName="rootComposite" presStyleCnt="0"/>
      <dgm:spPr/>
    </dgm:pt>
    <dgm:pt modelId="{C9CCCDF6-32BA-41D6-9224-CCCA60841E8F}" type="pres">
      <dgm:prSet presAssocID="{31D2A8C0-B018-4F48-9B22-87AE9232211F}" presName="rootText" presStyleLbl="node3" presStyleIdx="1" presStyleCnt="7">
        <dgm:presLayoutVars>
          <dgm:chPref val="3"/>
        </dgm:presLayoutVars>
      </dgm:prSet>
      <dgm:spPr/>
    </dgm:pt>
    <dgm:pt modelId="{44E40330-B656-4D0E-A2FE-BB45B6DC23AA}" type="pres">
      <dgm:prSet presAssocID="{31D2A8C0-B018-4F48-9B22-87AE9232211F}" presName="rootConnector" presStyleLbl="node3" presStyleIdx="1" presStyleCnt="7"/>
      <dgm:spPr/>
    </dgm:pt>
    <dgm:pt modelId="{B105C23A-4A9C-4EBF-A92E-B5C6150954F8}" type="pres">
      <dgm:prSet presAssocID="{31D2A8C0-B018-4F48-9B22-87AE9232211F}" presName="hierChild4" presStyleCnt="0"/>
      <dgm:spPr/>
    </dgm:pt>
    <dgm:pt modelId="{FB556377-D8A5-4595-BC2F-03354BA4B05A}" type="pres">
      <dgm:prSet presAssocID="{31D2A8C0-B018-4F48-9B22-87AE9232211F}" presName="hierChild5" presStyleCnt="0"/>
      <dgm:spPr/>
    </dgm:pt>
    <dgm:pt modelId="{95D7EDFD-86ED-4C04-9406-0874EC35FF7F}" type="pres">
      <dgm:prSet presAssocID="{CB749760-BA0B-4690-A171-170C94EF934A}" presName="hierChild5" presStyleCnt="0"/>
      <dgm:spPr/>
    </dgm:pt>
    <dgm:pt modelId="{A4136EF8-43AC-4024-A973-BEC021C8E2A3}" type="pres">
      <dgm:prSet presAssocID="{3FBB1A5B-D65B-4CD9-BC55-D087AF1C7BA0}" presName="Name37" presStyleLbl="parChTrans1D2" presStyleIdx="1" presStyleCnt="4"/>
      <dgm:spPr/>
    </dgm:pt>
    <dgm:pt modelId="{F8EBA89F-0CBE-4747-A3ED-CDB36CB94AF0}" type="pres">
      <dgm:prSet presAssocID="{66D95095-CB94-498C-9157-E8F8997551B7}" presName="hierRoot2" presStyleCnt="0">
        <dgm:presLayoutVars>
          <dgm:hierBranch val="init"/>
        </dgm:presLayoutVars>
      </dgm:prSet>
      <dgm:spPr/>
    </dgm:pt>
    <dgm:pt modelId="{111342EA-4608-43DE-8128-E11A67C1BBD1}" type="pres">
      <dgm:prSet presAssocID="{66D95095-CB94-498C-9157-E8F8997551B7}" presName="rootComposite" presStyleCnt="0"/>
      <dgm:spPr/>
    </dgm:pt>
    <dgm:pt modelId="{1F0C29CD-9528-4DEA-941C-A86673BB75AF}" type="pres">
      <dgm:prSet presAssocID="{66D95095-CB94-498C-9157-E8F8997551B7}" presName="rootText" presStyleLbl="node2" presStyleIdx="1" presStyleCnt="4">
        <dgm:presLayoutVars>
          <dgm:chPref val="3"/>
        </dgm:presLayoutVars>
      </dgm:prSet>
      <dgm:spPr/>
    </dgm:pt>
    <dgm:pt modelId="{1CAB92F6-A24A-4A56-BBAD-68616E13616C}" type="pres">
      <dgm:prSet presAssocID="{66D95095-CB94-498C-9157-E8F8997551B7}" presName="rootConnector" presStyleLbl="node2" presStyleIdx="1" presStyleCnt="4"/>
      <dgm:spPr/>
    </dgm:pt>
    <dgm:pt modelId="{33F8E7FF-EFFE-4132-A860-C8C02CF9627C}" type="pres">
      <dgm:prSet presAssocID="{66D95095-CB94-498C-9157-E8F8997551B7}" presName="hierChild4" presStyleCnt="0"/>
      <dgm:spPr/>
    </dgm:pt>
    <dgm:pt modelId="{8180BEF3-81DD-461C-99AB-F5B8BB4587B9}" type="pres">
      <dgm:prSet presAssocID="{3882042C-2528-4642-A37C-4A7CEA7CB0C3}" presName="Name37" presStyleLbl="parChTrans1D3" presStyleIdx="2" presStyleCnt="7"/>
      <dgm:spPr/>
    </dgm:pt>
    <dgm:pt modelId="{4B27753E-0CA4-44CC-9484-D69A762B2FE3}" type="pres">
      <dgm:prSet presAssocID="{877DD5CA-6D80-4CAC-9109-897F458882FB}" presName="hierRoot2" presStyleCnt="0">
        <dgm:presLayoutVars>
          <dgm:hierBranch val="init"/>
        </dgm:presLayoutVars>
      </dgm:prSet>
      <dgm:spPr/>
    </dgm:pt>
    <dgm:pt modelId="{F3AF1B13-EE67-4CCC-9ECF-46842B8EC345}" type="pres">
      <dgm:prSet presAssocID="{877DD5CA-6D80-4CAC-9109-897F458882FB}" presName="rootComposite" presStyleCnt="0"/>
      <dgm:spPr/>
    </dgm:pt>
    <dgm:pt modelId="{C4363946-8EAB-4CE1-B0B0-8EADEBD7DE39}" type="pres">
      <dgm:prSet presAssocID="{877DD5CA-6D80-4CAC-9109-897F458882FB}" presName="rootText" presStyleLbl="node3" presStyleIdx="2" presStyleCnt="7">
        <dgm:presLayoutVars>
          <dgm:chPref val="3"/>
        </dgm:presLayoutVars>
      </dgm:prSet>
      <dgm:spPr/>
    </dgm:pt>
    <dgm:pt modelId="{CC8B1FE3-FDAE-4B67-9EB2-8B416AD4F4DE}" type="pres">
      <dgm:prSet presAssocID="{877DD5CA-6D80-4CAC-9109-897F458882FB}" presName="rootConnector" presStyleLbl="node3" presStyleIdx="2" presStyleCnt="7"/>
      <dgm:spPr/>
    </dgm:pt>
    <dgm:pt modelId="{54186746-7B6B-4520-84B7-02AE4FE0E09F}" type="pres">
      <dgm:prSet presAssocID="{877DD5CA-6D80-4CAC-9109-897F458882FB}" presName="hierChild4" presStyleCnt="0"/>
      <dgm:spPr/>
    </dgm:pt>
    <dgm:pt modelId="{DA5B282A-3444-4948-9616-28D7FD9F00D9}" type="pres">
      <dgm:prSet presAssocID="{877DD5CA-6D80-4CAC-9109-897F458882FB}" presName="hierChild5" presStyleCnt="0"/>
      <dgm:spPr/>
    </dgm:pt>
    <dgm:pt modelId="{80BD946B-D902-48D8-AF86-040D7146CD42}" type="pres">
      <dgm:prSet presAssocID="{1F83DC07-037E-418E-A5BE-D1642D72058D}" presName="Name37" presStyleLbl="parChTrans1D3" presStyleIdx="3" presStyleCnt="7"/>
      <dgm:spPr/>
    </dgm:pt>
    <dgm:pt modelId="{DAD3B6F0-59D2-4BFD-B716-A662F78A24C3}" type="pres">
      <dgm:prSet presAssocID="{361ECD0B-8850-49C2-9484-968D24ADB1EC}" presName="hierRoot2" presStyleCnt="0">
        <dgm:presLayoutVars>
          <dgm:hierBranch val="init"/>
        </dgm:presLayoutVars>
      </dgm:prSet>
      <dgm:spPr/>
    </dgm:pt>
    <dgm:pt modelId="{BB5C7D5C-0B7A-4DF3-9C24-457CFDF9D26F}" type="pres">
      <dgm:prSet presAssocID="{361ECD0B-8850-49C2-9484-968D24ADB1EC}" presName="rootComposite" presStyleCnt="0"/>
      <dgm:spPr/>
    </dgm:pt>
    <dgm:pt modelId="{30E136E2-EC76-46F2-A510-16CEE70DFAFD}" type="pres">
      <dgm:prSet presAssocID="{361ECD0B-8850-49C2-9484-968D24ADB1EC}" presName="rootText" presStyleLbl="node3" presStyleIdx="3" presStyleCnt="7">
        <dgm:presLayoutVars>
          <dgm:chPref val="3"/>
        </dgm:presLayoutVars>
      </dgm:prSet>
      <dgm:spPr/>
    </dgm:pt>
    <dgm:pt modelId="{C0F2D9A9-1350-42D7-A42A-EAEC415CC35B}" type="pres">
      <dgm:prSet presAssocID="{361ECD0B-8850-49C2-9484-968D24ADB1EC}" presName="rootConnector" presStyleLbl="node3" presStyleIdx="3" presStyleCnt="7"/>
      <dgm:spPr/>
    </dgm:pt>
    <dgm:pt modelId="{E9430CAE-B893-4E84-BD8B-377E36E239A2}" type="pres">
      <dgm:prSet presAssocID="{361ECD0B-8850-49C2-9484-968D24ADB1EC}" presName="hierChild4" presStyleCnt="0"/>
      <dgm:spPr/>
    </dgm:pt>
    <dgm:pt modelId="{BA40967D-BB25-400D-9162-16A3ABB1A507}" type="pres">
      <dgm:prSet presAssocID="{361ECD0B-8850-49C2-9484-968D24ADB1EC}" presName="hierChild5" presStyleCnt="0"/>
      <dgm:spPr/>
    </dgm:pt>
    <dgm:pt modelId="{A4D82236-720A-4EB7-B760-5778A899DC7F}" type="pres">
      <dgm:prSet presAssocID="{66D95095-CB94-498C-9157-E8F8997551B7}" presName="hierChild5" presStyleCnt="0"/>
      <dgm:spPr/>
    </dgm:pt>
    <dgm:pt modelId="{87625147-2907-4A75-B4E6-A5BC4E887DE9}" type="pres">
      <dgm:prSet presAssocID="{00D31309-618E-429E-BE79-4F77A8F24DE4}" presName="Name37" presStyleLbl="parChTrans1D2" presStyleIdx="2" presStyleCnt="4"/>
      <dgm:spPr/>
    </dgm:pt>
    <dgm:pt modelId="{C02ED921-CAE7-4F61-A6CE-DFE2B79420B6}" type="pres">
      <dgm:prSet presAssocID="{ABE16654-1A32-492B-8E09-DFD8457BE6EB}" presName="hierRoot2" presStyleCnt="0">
        <dgm:presLayoutVars>
          <dgm:hierBranch val="init"/>
        </dgm:presLayoutVars>
      </dgm:prSet>
      <dgm:spPr/>
    </dgm:pt>
    <dgm:pt modelId="{E85AE298-43A6-4F91-824E-C31AE00418D3}" type="pres">
      <dgm:prSet presAssocID="{ABE16654-1A32-492B-8E09-DFD8457BE6EB}" presName="rootComposite" presStyleCnt="0"/>
      <dgm:spPr/>
    </dgm:pt>
    <dgm:pt modelId="{D516AA97-5312-43E1-9912-55323DD06673}" type="pres">
      <dgm:prSet presAssocID="{ABE16654-1A32-492B-8E09-DFD8457BE6EB}" presName="rootText" presStyleLbl="node2" presStyleIdx="2" presStyleCnt="4">
        <dgm:presLayoutVars>
          <dgm:chPref val="3"/>
        </dgm:presLayoutVars>
      </dgm:prSet>
      <dgm:spPr/>
    </dgm:pt>
    <dgm:pt modelId="{635263C9-3958-4BD0-9327-CFA34D71E43E}" type="pres">
      <dgm:prSet presAssocID="{ABE16654-1A32-492B-8E09-DFD8457BE6EB}" presName="rootConnector" presStyleLbl="node2" presStyleIdx="2" presStyleCnt="4"/>
      <dgm:spPr/>
    </dgm:pt>
    <dgm:pt modelId="{40D8F8C9-4147-4479-837A-004F7E3FAAE4}" type="pres">
      <dgm:prSet presAssocID="{ABE16654-1A32-492B-8E09-DFD8457BE6EB}" presName="hierChild4" presStyleCnt="0"/>
      <dgm:spPr/>
    </dgm:pt>
    <dgm:pt modelId="{A9338945-3FF7-47D9-9DBA-8858D65BCBF3}" type="pres">
      <dgm:prSet presAssocID="{FC7CFAAD-FAE3-469C-BCD1-2CB614206F4D}" presName="Name37" presStyleLbl="parChTrans1D3" presStyleIdx="4" presStyleCnt="7"/>
      <dgm:spPr/>
    </dgm:pt>
    <dgm:pt modelId="{E3F534D3-5930-4870-8E2C-164EA7A905A0}" type="pres">
      <dgm:prSet presAssocID="{60D1366A-8EA7-416C-8DF5-D4B8EFAF4C97}" presName="hierRoot2" presStyleCnt="0">
        <dgm:presLayoutVars>
          <dgm:hierBranch val="init"/>
        </dgm:presLayoutVars>
      </dgm:prSet>
      <dgm:spPr/>
    </dgm:pt>
    <dgm:pt modelId="{EA6728B9-AEA4-4253-AB7B-CE05991B9BAB}" type="pres">
      <dgm:prSet presAssocID="{60D1366A-8EA7-416C-8DF5-D4B8EFAF4C97}" presName="rootComposite" presStyleCnt="0"/>
      <dgm:spPr/>
    </dgm:pt>
    <dgm:pt modelId="{A2F3948B-4EE9-477F-8EEB-09E980379FE3}" type="pres">
      <dgm:prSet presAssocID="{60D1366A-8EA7-416C-8DF5-D4B8EFAF4C97}" presName="rootText" presStyleLbl="node3" presStyleIdx="4" presStyleCnt="7">
        <dgm:presLayoutVars>
          <dgm:chPref val="3"/>
        </dgm:presLayoutVars>
      </dgm:prSet>
      <dgm:spPr/>
    </dgm:pt>
    <dgm:pt modelId="{C662C38D-148D-4CC0-8C5C-E591F57F688C}" type="pres">
      <dgm:prSet presAssocID="{60D1366A-8EA7-416C-8DF5-D4B8EFAF4C97}" presName="rootConnector" presStyleLbl="node3" presStyleIdx="4" presStyleCnt="7"/>
      <dgm:spPr/>
    </dgm:pt>
    <dgm:pt modelId="{69875853-39AD-4C61-8F0E-665A34E0CFBC}" type="pres">
      <dgm:prSet presAssocID="{60D1366A-8EA7-416C-8DF5-D4B8EFAF4C97}" presName="hierChild4" presStyleCnt="0"/>
      <dgm:spPr/>
    </dgm:pt>
    <dgm:pt modelId="{DC4DFC1A-3FEF-4CA5-9CB6-EE8D195A50F4}" type="pres">
      <dgm:prSet presAssocID="{60D1366A-8EA7-416C-8DF5-D4B8EFAF4C97}" presName="hierChild5" presStyleCnt="0"/>
      <dgm:spPr/>
    </dgm:pt>
    <dgm:pt modelId="{DFC962D0-C2F0-4BFA-AE03-95883EAF22BD}" type="pres">
      <dgm:prSet presAssocID="{FAB1D81D-C6E4-4FD2-A51F-975B725B3FA2}" presName="Name37" presStyleLbl="parChTrans1D3" presStyleIdx="5" presStyleCnt="7"/>
      <dgm:spPr/>
    </dgm:pt>
    <dgm:pt modelId="{40D23C6A-5CDB-429C-836C-1EDBDF23E321}" type="pres">
      <dgm:prSet presAssocID="{CDE1D13B-BC46-40BD-B315-DC9F75284483}" presName="hierRoot2" presStyleCnt="0">
        <dgm:presLayoutVars>
          <dgm:hierBranch val="init"/>
        </dgm:presLayoutVars>
      </dgm:prSet>
      <dgm:spPr/>
    </dgm:pt>
    <dgm:pt modelId="{2CF4609E-190F-4DCF-BC04-9C92FF9A9F14}" type="pres">
      <dgm:prSet presAssocID="{CDE1D13B-BC46-40BD-B315-DC9F75284483}" presName="rootComposite" presStyleCnt="0"/>
      <dgm:spPr/>
    </dgm:pt>
    <dgm:pt modelId="{23EDAF86-754B-4E84-9455-696A4F45B511}" type="pres">
      <dgm:prSet presAssocID="{CDE1D13B-BC46-40BD-B315-DC9F75284483}" presName="rootText" presStyleLbl="node3" presStyleIdx="5" presStyleCnt="7">
        <dgm:presLayoutVars>
          <dgm:chPref val="3"/>
        </dgm:presLayoutVars>
      </dgm:prSet>
      <dgm:spPr/>
    </dgm:pt>
    <dgm:pt modelId="{E553804E-7F95-42C5-811D-2246CA9B66F9}" type="pres">
      <dgm:prSet presAssocID="{CDE1D13B-BC46-40BD-B315-DC9F75284483}" presName="rootConnector" presStyleLbl="node3" presStyleIdx="5" presStyleCnt="7"/>
      <dgm:spPr/>
    </dgm:pt>
    <dgm:pt modelId="{6BF9E23B-87B2-43E3-83C4-0CDE5882C7E7}" type="pres">
      <dgm:prSet presAssocID="{CDE1D13B-BC46-40BD-B315-DC9F75284483}" presName="hierChild4" presStyleCnt="0"/>
      <dgm:spPr/>
    </dgm:pt>
    <dgm:pt modelId="{8BFCACFA-9A38-4304-B4A8-C8B189AC8FEA}" type="pres">
      <dgm:prSet presAssocID="{CDE1D13B-BC46-40BD-B315-DC9F75284483}" presName="hierChild5" presStyleCnt="0"/>
      <dgm:spPr/>
    </dgm:pt>
    <dgm:pt modelId="{7F1ADEB8-9ED2-4D54-9051-4881C1252B71}" type="pres">
      <dgm:prSet presAssocID="{ABE16654-1A32-492B-8E09-DFD8457BE6EB}" presName="hierChild5" presStyleCnt="0"/>
      <dgm:spPr/>
    </dgm:pt>
    <dgm:pt modelId="{74144F61-2020-4930-AD4E-F1CB342F209F}" type="pres">
      <dgm:prSet presAssocID="{8B83CBBD-8755-448B-A254-7A6BD64513EF}" presName="Name37" presStyleLbl="parChTrans1D2" presStyleIdx="3" presStyleCnt="4"/>
      <dgm:spPr/>
    </dgm:pt>
    <dgm:pt modelId="{AF90BCAA-B1B1-4CD6-952E-22CDA85E56EC}" type="pres">
      <dgm:prSet presAssocID="{0EFBBA48-78AB-4EB0-AD9A-642D1C5B8638}" presName="hierRoot2" presStyleCnt="0">
        <dgm:presLayoutVars>
          <dgm:hierBranch val="init"/>
        </dgm:presLayoutVars>
      </dgm:prSet>
      <dgm:spPr/>
    </dgm:pt>
    <dgm:pt modelId="{02DB8F1A-D1EE-4391-BAFA-F3F1627AF6D7}" type="pres">
      <dgm:prSet presAssocID="{0EFBBA48-78AB-4EB0-AD9A-642D1C5B8638}" presName="rootComposite" presStyleCnt="0"/>
      <dgm:spPr/>
    </dgm:pt>
    <dgm:pt modelId="{5675501C-641D-4955-86CD-6B1917642B2E}" type="pres">
      <dgm:prSet presAssocID="{0EFBBA48-78AB-4EB0-AD9A-642D1C5B8638}" presName="rootText" presStyleLbl="node2" presStyleIdx="3" presStyleCnt="4">
        <dgm:presLayoutVars>
          <dgm:chPref val="3"/>
        </dgm:presLayoutVars>
      </dgm:prSet>
      <dgm:spPr/>
    </dgm:pt>
    <dgm:pt modelId="{ADE3FF66-1C76-4BC5-BD61-8815D4A68D9A}" type="pres">
      <dgm:prSet presAssocID="{0EFBBA48-78AB-4EB0-AD9A-642D1C5B8638}" presName="rootConnector" presStyleLbl="node2" presStyleIdx="3" presStyleCnt="4"/>
      <dgm:spPr/>
    </dgm:pt>
    <dgm:pt modelId="{FEA48DCE-B94E-4DBA-8C05-0B47D37DF4C3}" type="pres">
      <dgm:prSet presAssocID="{0EFBBA48-78AB-4EB0-AD9A-642D1C5B8638}" presName="hierChild4" presStyleCnt="0"/>
      <dgm:spPr/>
    </dgm:pt>
    <dgm:pt modelId="{E4F7C9C7-34B2-44CA-BF59-6C71A30829A5}" type="pres">
      <dgm:prSet presAssocID="{AEE9A1E6-8BEB-40B4-A33C-6ECDF02E3777}" presName="Name37" presStyleLbl="parChTrans1D3" presStyleIdx="6" presStyleCnt="7"/>
      <dgm:spPr/>
    </dgm:pt>
    <dgm:pt modelId="{B97BE047-237F-4CF6-A386-0EA8CFFA5C44}" type="pres">
      <dgm:prSet presAssocID="{73F70975-176B-4BC7-87EE-C165B8F59006}" presName="hierRoot2" presStyleCnt="0">
        <dgm:presLayoutVars>
          <dgm:hierBranch val="init"/>
        </dgm:presLayoutVars>
      </dgm:prSet>
      <dgm:spPr/>
    </dgm:pt>
    <dgm:pt modelId="{A1FAE3F7-66A3-49CC-A1E2-7927A394CF7F}" type="pres">
      <dgm:prSet presAssocID="{73F70975-176B-4BC7-87EE-C165B8F59006}" presName="rootComposite" presStyleCnt="0"/>
      <dgm:spPr/>
    </dgm:pt>
    <dgm:pt modelId="{AD7DDBA7-2E8D-4A88-9055-AE1884C56853}" type="pres">
      <dgm:prSet presAssocID="{73F70975-176B-4BC7-87EE-C165B8F59006}" presName="rootText" presStyleLbl="node3" presStyleIdx="6" presStyleCnt="7">
        <dgm:presLayoutVars>
          <dgm:chPref val="3"/>
        </dgm:presLayoutVars>
      </dgm:prSet>
      <dgm:spPr/>
    </dgm:pt>
    <dgm:pt modelId="{8FD7632B-3686-4CF1-91ED-F1B8D67E9CD1}" type="pres">
      <dgm:prSet presAssocID="{73F70975-176B-4BC7-87EE-C165B8F59006}" presName="rootConnector" presStyleLbl="node3" presStyleIdx="6" presStyleCnt="7"/>
      <dgm:spPr/>
    </dgm:pt>
    <dgm:pt modelId="{CB305DB9-3205-4FAB-8557-8833A46BE3B0}" type="pres">
      <dgm:prSet presAssocID="{73F70975-176B-4BC7-87EE-C165B8F59006}" presName="hierChild4" presStyleCnt="0"/>
      <dgm:spPr/>
    </dgm:pt>
    <dgm:pt modelId="{D22F38BC-5D1A-4EE7-8C39-7BCF824213D8}" type="pres">
      <dgm:prSet presAssocID="{73F70975-176B-4BC7-87EE-C165B8F59006}" presName="hierChild5" presStyleCnt="0"/>
      <dgm:spPr/>
    </dgm:pt>
    <dgm:pt modelId="{F3131040-5D1B-4E4A-A024-E5B17CC72986}" type="pres">
      <dgm:prSet presAssocID="{0EFBBA48-78AB-4EB0-AD9A-642D1C5B8638}" presName="hierChild5" presStyleCnt="0"/>
      <dgm:spPr/>
    </dgm:pt>
    <dgm:pt modelId="{B90DA523-56DC-49AF-B640-7DC42829F72C}" type="pres">
      <dgm:prSet presAssocID="{8266696A-57C2-4EAF-A5F9-83977C40A1D0}" presName="hierChild3" presStyleCnt="0"/>
      <dgm:spPr/>
    </dgm:pt>
  </dgm:ptLst>
  <dgm:cxnLst>
    <dgm:cxn modelId="{4EC63103-AA84-4008-AECD-803CE32DBF4C}" type="presOf" srcId="{8E5F54F5-3210-4122-860C-9CF31035F9B5}" destId="{0642DC4F-18D9-4DCF-BB4F-FD1410B03D19}" srcOrd="0" destOrd="0" presId="urn:microsoft.com/office/officeart/2005/8/layout/orgChart1"/>
    <dgm:cxn modelId="{DBDE6F04-7E88-447F-9182-AE4AA4AF6E43}" srcId="{CB749760-BA0B-4690-A171-170C94EF934A}" destId="{31D2A8C0-B018-4F48-9B22-87AE9232211F}" srcOrd="1" destOrd="0" parTransId="{8E5F54F5-3210-4122-860C-9CF31035F9B5}" sibTransId="{6C5AD19D-CB66-4A3A-B9AA-B8044BC8ABAC}"/>
    <dgm:cxn modelId="{92AB7624-0F03-4791-B535-26D28E5AD84E}" srcId="{8266696A-57C2-4EAF-A5F9-83977C40A1D0}" destId="{0EFBBA48-78AB-4EB0-AD9A-642D1C5B8638}" srcOrd="3" destOrd="0" parTransId="{8B83CBBD-8755-448B-A254-7A6BD64513EF}" sibTransId="{51447B3F-9791-462A-8E22-82E74DFC5275}"/>
    <dgm:cxn modelId="{6B74A425-DAB5-470E-AEBD-A772D19C9868}" type="presOf" srcId="{60D1366A-8EA7-416C-8DF5-D4B8EFAF4C97}" destId="{C662C38D-148D-4CC0-8C5C-E591F57F688C}" srcOrd="1" destOrd="0" presId="urn:microsoft.com/office/officeart/2005/8/layout/orgChart1"/>
    <dgm:cxn modelId="{8DF1F927-9D59-45AB-86E2-2FB1A01F2CFC}" type="presOf" srcId="{28C152EE-4DCE-4B00-B17F-922EDC66445C}" destId="{1C24ADBD-0D9F-4391-8A22-1A2A595C51DE}" srcOrd="0" destOrd="0" presId="urn:microsoft.com/office/officeart/2005/8/layout/orgChart1"/>
    <dgm:cxn modelId="{A8381E2E-2DD3-4174-B44C-7AD1B94E8109}" type="presOf" srcId="{1F83DC07-037E-418E-A5BE-D1642D72058D}" destId="{80BD946B-D902-48D8-AF86-040D7146CD42}" srcOrd="0" destOrd="0" presId="urn:microsoft.com/office/officeart/2005/8/layout/orgChart1"/>
    <dgm:cxn modelId="{43D4EA33-6C4B-4EC5-B67D-43966FBE7085}" type="presOf" srcId="{877DD5CA-6D80-4CAC-9109-897F458882FB}" destId="{CC8B1FE3-FDAE-4B67-9EB2-8B416AD4F4DE}" srcOrd="1" destOrd="0" presId="urn:microsoft.com/office/officeart/2005/8/layout/orgChart1"/>
    <dgm:cxn modelId="{6C043C35-93D5-462C-959A-639AF4D64B4D}" type="presOf" srcId="{31D2A8C0-B018-4F48-9B22-87AE9232211F}" destId="{C9CCCDF6-32BA-41D6-9224-CCCA60841E8F}" srcOrd="0" destOrd="0" presId="urn:microsoft.com/office/officeart/2005/8/layout/orgChart1"/>
    <dgm:cxn modelId="{7956B83B-0734-4D12-8C90-AA73EF9CAE0D}" type="presOf" srcId="{8B83CBBD-8755-448B-A254-7A6BD64513EF}" destId="{74144F61-2020-4930-AD4E-F1CB342F209F}" srcOrd="0" destOrd="0" presId="urn:microsoft.com/office/officeart/2005/8/layout/orgChart1"/>
    <dgm:cxn modelId="{74648C3D-5EB0-431D-9F72-356B54C11384}" srcId="{CB749760-BA0B-4690-A171-170C94EF934A}" destId="{28C152EE-4DCE-4B00-B17F-922EDC66445C}" srcOrd="0" destOrd="0" parTransId="{117BF7D8-6EDE-4222-B5D4-DE2D99C8BE8D}" sibTransId="{4337A4EC-CBA9-4987-B982-E13AD39067AF}"/>
    <dgm:cxn modelId="{856BAA40-E6E2-4EF7-AFB6-D095D32CC9BA}" srcId="{8266696A-57C2-4EAF-A5F9-83977C40A1D0}" destId="{66D95095-CB94-498C-9157-E8F8997551B7}" srcOrd="1" destOrd="0" parTransId="{3FBB1A5B-D65B-4CD9-BC55-D087AF1C7BA0}" sibTransId="{969ED605-9D07-4236-A25E-4B3D7C1C72EC}"/>
    <dgm:cxn modelId="{E6A14A61-2DE1-439D-8AC8-0A3B56560ABE}" type="presOf" srcId="{66D95095-CB94-498C-9157-E8F8997551B7}" destId="{1CAB92F6-A24A-4A56-BBAD-68616E13616C}" srcOrd="1" destOrd="0" presId="urn:microsoft.com/office/officeart/2005/8/layout/orgChart1"/>
    <dgm:cxn modelId="{52715443-6CC3-4A19-B6DA-89E8AE26B0A2}" type="presOf" srcId="{6BA65850-5AFF-4E0D-9EDB-9A0B1980918F}" destId="{2940516F-229C-4CFD-9242-49B1234072D3}" srcOrd="0" destOrd="0" presId="urn:microsoft.com/office/officeart/2005/8/layout/orgChart1"/>
    <dgm:cxn modelId="{DFEDA04B-A719-4E81-859A-865EBBB8362A}" type="presOf" srcId="{31D2A8C0-B018-4F48-9B22-87AE9232211F}" destId="{44E40330-B656-4D0E-A2FE-BB45B6DC23AA}" srcOrd="1" destOrd="0" presId="urn:microsoft.com/office/officeart/2005/8/layout/orgChart1"/>
    <dgm:cxn modelId="{2C54A94B-6D63-45C1-B7DE-CD51BEA7495F}" srcId="{ABE16654-1A32-492B-8E09-DFD8457BE6EB}" destId="{CDE1D13B-BC46-40BD-B315-DC9F75284483}" srcOrd="1" destOrd="0" parTransId="{FAB1D81D-C6E4-4FD2-A51F-975B725B3FA2}" sibTransId="{3D8EEDA1-1A40-4F89-B0E4-A75D8EC828D8}"/>
    <dgm:cxn modelId="{0A062E6C-113E-43D7-B8E5-9135CCE22CB9}" type="presOf" srcId="{8266696A-57C2-4EAF-A5F9-83977C40A1D0}" destId="{C436000F-D017-4331-A57A-2F6D77296819}" srcOrd="1" destOrd="0" presId="urn:microsoft.com/office/officeart/2005/8/layout/orgChart1"/>
    <dgm:cxn modelId="{F548AA51-C793-4A5A-A9FA-39ADA63E283F}" srcId="{6BA65850-5AFF-4E0D-9EDB-9A0B1980918F}" destId="{8266696A-57C2-4EAF-A5F9-83977C40A1D0}" srcOrd="0" destOrd="0" parTransId="{03C32E02-1291-46A8-9F11-AD8C18FAC006}" sibTransId="{3A559249-918F-4B57-BCDC-C75A53BB5A10}"/>
    <dgm:cxn modelId="{A1196374-2123-424E-93CF-3EA20C097F35}" type="presOf" srcId="{3FBB1A5B-D65B-4CD9-BC55-D087AF1C7BA0}" destId="{A4136EF8-43AC-4024-A973-BEC021C8E2A3}" srcOrd="0" destOrd="0" presId="urn:microsoft.com/office/officeart/2005/8/layout/orgChart1"/>
    <dgm:cxn modelId="{8815887A-1D2C-46A1-8603-3FA9EDDE159A}" type="presOf" srcId="{2203CF99-48E1-4600-99EB-828DF19E7184}" destId="{AF779296-6C38-49BB-94FB-178823929483}" srcOrd="0" destOrd="0" presId="urn:microsoft.com/office/officeart/2005/8/layout/orgChart1"/>
    <dgm:cxn modelId="{F356D986-106D-4EDE-9F57-40628256F78D}" type="presOf" srcId="{CB749760-BA0B-4690-A171-170C94EF934A}" destId="{C511BB24-502E-429A-9F5C-95752B6DC374}" srcOrd="0" destOrd="0" presId="urn:microsoft.com/office/officeart/2005/8/layout/orgChart1"/>
    <dgm:cxn modelId="{CCB53088-D58A-45EA-8B71-A928BCEBD448}" srcId="{0EFBBA48-78AB-4EB0-AD9A-642D1C5B8638}" destId="{73F70975-176B-4BC7-87EE-C165B8F59006}" srcOrd="0" destOrd="0" parTransId="{AEE9A1E6-8BEB-40B4-A33C-6ECDF02E3777}" sibTransId="{640D3CB4-219B-4AD1-B910-F2909E83047D}"/>
    <dgm:cxn modelId="{C036E188-DA90-4812-8458-B0386D24D22D}" type="presOf" srcId="{60D1366A-8EA7-416C-8DF5-D4B8EFAF4C97}" destId="{A2F3948B-4EE9-477F-8EEB-09E980379FE3}" srcOrd="0" destOrd="0" presId="urn:microsoft.com/office/officeart/2005/8/layout/orgChart1"/>
    <dgm:cxn modelId="{932A518C-64EE-40AE-BE99-1F26C92C3619}" type="presOf" srcId="{73F70975-176B-4BC7-87EE-C165B8F59006}" destId="{8FD7632B-3686-4CF1-91ED-F1B8D67E9CD1}" srcOrd="1" destOrd="0" presId="urn:microsoft.com/office/officeart/2005/8/layout/orgChart1"/>
    <dgm:cxn modelId="{A9F04DA1-C223-46CE-B756-4FB114113630}" srcId="{66D95095-CB94-498C-9157-E8F8997551B7}" destId="{877DD5CA-6D80-4CAC-9109-897F458882FB}" srcOrd="0" destOrd="0" parTransId="{3882042C-2528-4642-A37C-4A7CEA7CB0C3}" sibTransId="{1822C7EB-CA4D-43E6-8C57-824EA25EC4B0}"/>
    <dgm:cxn modelId="{35EB69A3-57DE-4FFB-8A8E-591574E70BAC}" type="presOf" srcId="{00D31309-618E-429E-BE79-4F77A8F24DE4}" destId="{87625147-2907-4A75-B4E6-A5BC4E887DE9}" srcOrd="0" destOrd="0" presId="urn:microsoft.com/office/officeart/2005/8/layout/orgChart1"/>
    <dgm:cxn modelId="{4AB089AA-04B6-461F-BF49-5B17713B47DB}" type="presOf" srcId="{3882042C-2528-4642-A37C-4A7CEA7CB0C3}" destId="{8180BEF3-81DD-461C-99AB-F5B8BB4587B9}" srcOrd="0" destOrd="0" presId="urn:microsoft.com/office/officeart/2005/8/layout/orgChart1"/>
    <dgm:cxn modelId="{99863BAC-46E9-44A3-BFCB-EAE6FC1E312A}" type="presOf" srcId="{CB749760-BA0B-4690-A171-170C94EF934A}" destId="{AFD5EF6C-6273-4BAB-9BAB-4B6F62BC3DE6}" srcOrd="1" destOrd="0" presId="urn:microsoft.com/office/officeart/2005/8/layout/orgChart1"/>
    <dgm:cxn modelId="{A32BDFB2-E680-4669-A3F6-C40FEF035F89}" type="presOf" srcId="{ABE16654-1A32-492B-8E09-DFD8457BE6EB}" destId="{D516AA97-5312-43E1-9912-55323DD06673}" srcOrd="0" destOrd="0" presId="urn:microsoft.com/office/officeart/2005/8/layout/orgChart1"/>
    <dgm:cxn modelId="{30DA2FB4-AF4C-4675-AA8D-9C929DF2B4D8}" type="presOf" srcId="{361ECD0B-8850-49C2-9484-968D24ADB1EC}" destId="{30E136E2-EC76-46F2-A510-16CEE70DFAFD}" srcOrd="0" destOrd="0" presId="urn:microsoft.com/office/officeart/2005/8/layout/orgChart1"/>
    <dgm:cxn modelId="{2F6D2CB5-3962-4313-8A7F-529F8617E377}" type="presOf" srcId="{CDE1D13B-BC46-40BD-B315-DC9F75284483}" destId="{23EDAF86-754B-4E84-9455-696A4F45B511}" srcOrd="0" destOrd="0" presId="urn:microsoft.com/office/officeart/2005/8/layout/orgChart1"/>
    <dgm:cxn modelId="{00E17FB5-E2ED-4977-8607-A90B48423E7A}" type="presOf" srcId="{FAB1D81D-C6E4-4FD2-A51F-975B725B3FA2}" destId="{DFC962D0-C2F0-4BFA-AE03-95883EAF22BD}" srcOrd="0" destOrd="0" presId="urn:microsoft.com/office/officeart/2005/8/layout/orgChart1"/>
    <dgm:cxn modelId="{6695D8C0-2D74-4E9C-A786-505998FC7CD5}" type="presOf" srcId="{AEE9A1E6-8BEB-40B4-A33C-6ECDF02E3777}" destId="{E4F7C9C7-34B2-44CA-BF59-6C71A30829A5}" srcOrd="0" destOrd="0" presId="urn:microsoft.com/office/officeart/2005/8/layout/orgChart1"/>
    <dgm:cxn modelId="{1F4ACBC1-F861-4907-8932-E9BDBE202D3E}" type="presOf" srcId="{8266696A-57C2-4EAF-A5F9-83977C40A1D0}" destId="{C8476F78-29E2-4E7D-9E8E-59E850667C88}" srcOrd="0" destOrd="0" presId="urn:microsoft.com/office/officeart/2005/8/layout/orgChart1"/>
    <dgm:cxn modelId="{057544C5-FBFB-480B-91A2-232A12B2C959}" srcId="{66D95095-CB94-498C-9157-E8F8997551B7}" destId="{361ECD0B-8850-49C2-9484-968D24ADB1EC}" srcOrd="1" destOrd="0" parTransId="{1F83DC07-037E-418E-A5BE-D1642D72058D}" sibTransId="{68167C74-DF77-4570-B036-1CE73EA59D89}"/>
    <dgm:cxn modelId="{72B57DC6-8BC8-4E05-AF68-9F69E3D318AB}" type="presOf" srcId="{877DD5CA-6D80-4CAC-9109-897F458882FB}" destId="{C4363946-8EAB-4CE1-B0B0-8EADEBD7DE39}" srcOrd="0" destOrd="0" presId="urn:microsoft.com/office/officeart/2005/8/layout/orgChart1"/>
    <dgm:cxn modelId="{5F658DC8-F9B5-4947-BEEF-A746EE5E5C1F}" type="presOf" srcId="{73F70975-176B-4BC7-87EE-C165B8F59006}" destId="{AD7DDBA7-2E8D-4A88-9055-AE1884C56853}" srcOrd="0" destOrd="0" presId="urn:microsoft.com/office/officeart/2005/8/layout/orgChart1"/>
    <dgm:cxn modelId="{EEF0CACC-F607-4FDA-A1AC-01CDB8DE651E}" type="presOf" srcId="{361ECD0B-8850-49C2-9484-968D24ADB1EC}" destId="{C0F2D9A9-1350-42D7-A42A-EAEC415CC35B}" srcOrd="1" destOrd="0" presId="urn:microsoft.com/office/officeart/2005/8/layout/orgChart1"/>
    <dgm:cxn modelId="{3E1D42CF-C2D0-4C6C-93D7-872F94C38B93}" type="presOf" srcId="{28C152EE-4DCE-4B00-B17F-922EDC66445C}" destId="{F235B99B-9FBE-4560-AEA0-6FF646B4327A}" srcOrd="1" destOrd="0" presId="urn:microsoft.com/office/officeart/2005/8/layout/orgChart1"/>
    <dgm:cxn modelId="{59669BD1-3347-46DD-AD55-36BDB974B9DC}" type="presOf" srcId="{FC7CFAAD-FAE3-469C-BCD1-2CB614206F4D}" destId="{A9338945-3FF7-47D9-9DBA-8858D65BCBF3}" srcOrd="0" destOrd="0" presId="urn:microsoft.com/office/officeart/2005/8/layout/orgChart1"/>
    <dgm:cxn modelId="{BB3F56D4-978C-4F5C-9D1C-3082C0513DAD}" type="presOf" srcId="{66D95095-CB94-498C-9157-E8F8997551B7}" destId="{1F0C29CD-9528-4DEA-941C-A86673BB75AF}" srcOrd="0" destOrd="0" presId="urn:microsoft.com/office/officeart/2005/8/layout/orgChart1"/>
    <dgm:cxn modelId="{093D4ED6-F524-4E90-B6C5-22746EFD6151}" type="presOf" srcId="{ABE16654-1A32-492B-8E09-DFD8457BE6EB}" destId="{635263C9-3958-4BD0-9327-CFA34D71E43E}" srcOrd="1" destOrd="0" presId="urn:microsoft.com/office/officeart/2005/8/layout/orgChart1"/>
    <dgm:cxn modelId="{11C546DA-36DA-4676-A831-25D65ADD6E55}" type="presOf" srcId="{0EFBBA48-78AB-4EB0-AD9A-642D1C5B8638}" destId="{5675501C-641D-4955-86CD-6B1917642B2E}" srcOrd="0" destOrd="0" presId="urn:microsoft.com/office/officeart/2005/8/layout/orgChart1"/>
    <dgm:cxn modelId="{EAA4F7DC-F1EE-4AC1-A820-EFBE6C4549F6}" srcId="{8266696A-57C2-4EAF-A5F9-83977C40A1D0}" destId="{ABE16654-1A32-492B-8E09-DFD8457BE6EB}" srcOrd="2" destOrd="0" parTransId="{00D31309-618E-429E-BE79-4F77A8F24DE4}" sibTransId="{3DCDC168-E4D7-413C-9BF3-9C1D95390293}"/>
    <dgm:cxn modelId="{959B6BDD-8E05-4915-BD2E-42881254ACDE}" type="presOf" srcId="{0EFBBA48-78AB-4EB0-AD9A-642D1C5B8638}" destId="{ADE3FF66-1C76-4BC5-BD61-8815D4A68D9A}" srcOrd="1" destOrd="0" presId="urn:microsoft.com/office/officeart/2005/8/layout/orgChart1"/>
    <dgm:cxn modelId="{6283F5E9-226F-4AFB-B2DD-44D5610F3D52}" type="presOf" srcId="{117BF7D8-6EDE-4222-B5D4-DE2D99C8BE8D}" destId="{56FED22E-4689-4553-A65C-86BDD5C5BC00}" srcOrd="0" destOrd="0" presId="urn:microsoft.com/office/officeart/2005/8/layout/orgChart1"/>
    <dgm:cxn modelId="{88194CF8-733C-4E15-8BDB-7F86E0A820A8}" srcId="{8266696A-57C2-4EAF-A5F9-83977C40A1D0}" destId="{CB749760-BA0B-4690-A171-170C94EF934A}" srcOrd="0" destOrd="0" parTransId="{2203CF99-48E1-4600-99EB-828DF19E7184}" sibTransId="{ECB75EB2-C2DC-47F7-AF36-02B5A023AF94}"/>
    <dgm:cxn modelId="{7D6835F9-17C4-4A58-967A-B3B22BCBBC63}" type="presOf" srcId="{CDE1D13B-BC46-40BD-B315-DC9F75284483}" destId="{E553804E-7F95-42C5-811D-2246CA9B66F9}" srcOrd="1" destOrd="0" presId="urn:microsoft.com/office/officeart/2005/8/layout/orgChart1"/>
    <dgm:cxn modelId="{2E604CF9-1C22-4683-935F-2052C7A050EC}" srcId="{ABE16654-1A32-492B-8E09-DFD8457BE6EB}" destId="{60D1366A-8EA7-416C-8DF5-D4B8EFAF4C97}" srcOrd="0" destOrd="0" parTransId="{FC7CFAAD-FAE3-469C-BCD1-2CB614206F4D}" sibTransId="{B731E9CE-A00B-44BA-B6D6-1C5FE8572FBE}"/>
    <dgm:cxn modelId="{02EDD4B8-0ECD-49BC-B522-5535DF575F05}" type="presParOf" srcId="{2940516F-229C-4CFD-9242-49B1234072D3}" destId="{A1D7D9A3-82BE-4114-86E1-16F1D4CCDEED}" srcOrd="0" destOrd="0" presId="urn:microsoft.com/office/officeart/2005/8/layout/orgChart1"/>
    <dgm:cxn modelId="{2830CBB4-E726-4A09-A717-95E9949D07BB}" type="presParOf" srcId="{A1D7D9A3-82BE-4114-86E1-16F1D4CCDEED}" destId="{948C89E4-6FA8-4E54-B8B4-7A36653E67E3}" srcOrd="0" destOrd="0" presId="urn:microsoft.com/office/officeart/2005/8/layout/orgChart1"/>
    <dgm:cxn modelId="{DA377668-B412-4058-84D7-8C0D202864FF}" type="presParOf" srcId="{948C89E4-6FA8-4E54-B8B4-7A36653E67E3}" destId="{C8476F78-29E2-4E7D-9E8E-59E850667C88}" srcOrd="0" destOrd="0" presId="urn:microsoft.com/office/officeart/2005/8/layout/orgChart1"/>
    <dgm:cxn modelId="{1F34ACFC-02BA-4C96-8366-DC40DD7D19A4}" type="presParOf" srcId="{948C89E4-6FA8-4E54-B8B4-7A36653E67E3}" destId="{C436000F-D017-4331-A57A-2F6D77296819}" srcOrd="1" destOrd="0" presId="urn:microsoft.com/office/officeart/2005/8/layout/orgChart1"/>
    <dgm:cxn modelId="{ECF48B5C-58AF-4239-9268-8669086B30F5}" type="presParOf" srcId="{A1D7D9A3-82BE-4114-86E1-16F1D4CCDEED}" destId="{BCE84ED6-81CC-495E-A722-26074A5D2C0E}" srcOrd="1" destOrd="0" presId="urn:microsoft.com/office/officeart/2005/8/layout/orgChart1"/>
    <dgm:cxn modelId="{2997A145-B0A4-49F0-AF19-DE5CFD5340A0}" type="presParOf" srcId="{BCE84ED6-81CC-495E-A722-26074A5D2C0E}" destId="{AF779296-6C38-49BB-94FB-178823929483}" srcOrd="0" destOrd="0" presId="urn:microsoft.com/office/officeart/2005/8/layout/orgChart1"/>
    <dgm:cxn modelId="{DA62B767-DD44-4D63-ADBF-C66C995EB62F}" type="presParOf" srcId="{BCE84ED6-81CC-495E-A722-26074A5D2C0E}" destId="{74A82461-6AED-4F77-85D3-83D097216E7F}" srcOrd="1" destOrd="0" presId="urn:microsoft.com/office/officeart/2005/8/layout/orgChart1"/>
    <dgm:cxn modelId="{AF04C4ED-527E-4104-B4B6-9D223A665D94}" type="presParOf" srcId="{74A82461-6AED-4F77-85D3-83D097216E7F}" destId="{19EF453A-7036-4F14-BFE0-3F592FDB8992}" srcOrd="0" destOrd="0" presId="urn:microsoft.com/office/officeart/2005/8/layout/orgChart1"/>
    <dgm:cxn modelId="{B76B6559-C034-4C33-8F3B-6848B5F12240}" type="presParOf" srcId="{19EF453A-7036-4F14-BFE0-3F592FDB8992}" destId="{C511BB24-502E-429A-9F5C-95752B6DC374}" srcOrd="0" destOrd="0" presId="urn:microsoft.com/office/officeart/2005/8/layout/orgChart1"/>
    <dgm:cxn modelId="{A38F5479-6AF2-4DBC-A6A5-3A05372433E5}" type="presParOf" srcId="{19EF453A-7036-4F14-BFE0-3F592FDB8992}" destId="{AFD5EF6C-6273-4BAB-9BAB-4B6F62BC3DE6}" srcOrd="1" destOrd="0" presId="urn:microsoft.com/office/officeart/2005/8/layout/orgChart1"/>
    <dgm:cxn modelId="{5AAA14E1-C92B-4D4F-BA1D-CA9BAB5CFCAA}" type="presParOf" srcId="{74A82461-6AED-4F77-85D3-83D097216E7F}" destId="{836C8521-DD43-46B4-A11B-F502BE430211}" srcOrd="1" destOrd="0" presId="urn:microsoft.com/office/officeart/2005/8/layout/orgChart1"/>
    <dgm:cxn modelId="{AF275A93-4E0B-45E9-97BA-F3BAC1006407}" type="presParOf" srcId="{836C8521-DD43-46B4-A11B-F502BE430211}" destId="{56FED22E-4689-4553-A65C-86BDD5C5BC00}" srcOrd="0" destOrd="0" presId="urn:microsoft.com/office/officeart/2005/8/layout/orgChart1"/>
    <dgm:cxn modelId="{01122319-B849-49B7-8AD4-A8AEE054801D}" type="presParOf" srcId="{836C8521-DD43-46B4-A11B-F502BE430211}" destId="{4B92A339-FC98-464B-BC61-B30422C8F9E4}" srcOrd="1" destOrd="0" presId="urn:microsoft.com/office/officeart/2005/8/layout/orgChart1"/>
    <dgm:cxn modelId="{45B8CA1E-0E69-463A-B22C-569571F0FDAA}" type="presParOf" srcId="{4B92A339-FC98-464B-BC61-B30422C8F9E4}" destId="{EEF9D93D-A574-4377-9713-101EF81E966B}" srcOrd="0" destOrd="0" presId="urn:microsoft.com/office/officeart/2005/8/layout/orgChart1"/>
    <dgm:cxn modelId="{13078C1A-9562-4161-965F-6E480A1BB35F}" type="presParOf" srcId="{EEF9D93D-A574-4377-9713-101EF81E966B}" destId="{1C24ADBD-0D9F-4391-8A22-1A2A595C51DE}" srcOrd="0" destOrd="0" presId="urn:microsoft.com/office/officeart/2005/8/layout/orgChart1"/>
    <dgm:cxn modelId="{0BC2E0F4-41C4-43A1-A80A-EC6142D2D817}" type="presParOf" srcId="{EEF9D93D-A574-4377-9713-101EF81E966B}" destId="{F235B99B-9FBE-4560-AEA0-6FF646B4327A}" srcOrd="1" destOrd="0" presId="urn:microsoft.com/office/officeart/2005/8/layout/orgChart1"/>
    <dgm:cxn modelId="{FA2D5632-5DF9-4A8A-BC55-3129DCD2B0B9}" type="presParOf" srcId="{4B92A339-FC98-464B-BC61-B30422C8F9E4}" destId="{CBA0B837-470A-4C22-928A-96A82D14576D}" srcOrd="1" destOrd="0" presId="urn:microsoft.com/office/officeart/2005/8/layout/orgChart1"/>
    <dgm:cxn modelId="{F42C80BA-847D-43F2-9A0B-D96A8757F466}" type="presParOf" srcId="{4B92A339-FC98-464B-BC61-B30422C8F9E4}" destId="{EDA1B4C1-A451-4E89-91D8-6A64F4C80007}" srcOrd="2" destOrd="0" presId="urn:microsoft.com/office/officeart/2005/8/layout/orgChart1"/>
    <dgm:cxn modelId="{DCDB7803-7552-409D-BC50-4925657079ED}" type="presParOf" srcId="{836C8521-DD43-46B4-A11B-F502BE430211}" destId="{0642DC4F-18D9-4DCF-BB4F-FD1410B03D19}" srcOrd="2" destOrd="0" presId="urn:microsoft.com/office/officeart/2005/8/layout/orgChart1"/>
    <dgm:cxn modelId="{7388EA93-E3B4-40AD-9809-C8576D0624B0}" type="presParOf" srcId="{836C8521-DD43-46B4-A11B-F502BE430211}" destId="{BCF74787-918A-494E-96B1-063BC44F9B41}" srcOrd="3" destOrd="0" presId="urn:microsoft.com/office/officeart/2005/8/layout/orgChart1"/>
    <dgm:cxn modelId="{CC823F39-D796-49FB-AB56-4D4C3BCD55BB}" type="presParOf" srcId="{BCF74787-918A-494E-96B1-063BC44F9B41}" destId="{1476C832-06E6-48CB-9BE5-FCF37AF36670}" srcOrd="0" destOrd="0" presId="urn:microsoft.com/office/officeart/2005/8/layout/orgChart1"/>
    <dgm:cxn modelId="{4C0FEBD6-0CC0-4115-876B-F0F2BBF580DC}" type="presParOf" srcId="{1476C832-06E6-48CB-9BE5-FCF37AF36670}" destId="{C9CCCDF6-32BA-41D6-9224-CCCA60841E8F}" srcOrd="0" destOrd="0" presId="urn:microsoft.com/office/officeart/2005/8/layout/orgChart1"/>
    <dgm:cxn modelId="{2C757449-244C-46DB-BAF0-E11F32DDC0B5}" type="presParOf" srcId="{1476C832-06E6-48CB-9BE5-FCF37AF36670}" destId="{44E40330-B656-4D0E-A2FE-BB45B6DC23AA}" srcOrd="1" destOrd="0" presId="urn:microsoft.com/office/officeart/2005/8/layout/orgChart1"/>
    <dgm:cxn modelId="{F254B4AA-D499-44AE-8C4C-D1FCBC150D73}" type="presParOf" srcId="{BCF74787-918A-494E-96B1-063BC44F9B41}" destId="{B105C23A-4A9C-4EBF-A92E-B5C6150954F8}" srcOrd="1" destOrd="0" presId="urn:microsoft.com/office/officeart/2005/8/layout/orgChart1"/>
    <dgm:cxn modelId="{94688CE3-A791-4BEC-B0B6-099B0B154DCC}" type="presParOf" srcId="{BCF74787-918A-494E-96B1-063BC44F9B41}" destId="{FB556377-D8A5-4595-BC2F-03354BA4B05A}" srcOrd="2" destOrd="0" presId="urn:microsoft.com/office/officeart/2005/8/layout/orgChart1"/>
    <dgm:cxn modelId="{7A6EA636-1535-4658-A1B0-87A24E82957D}" type="presParOf" srcId="{74A82461-6AED-4F77-85D3-83D097216E7F}" destId="{95D7EDFD-86ED-4C04-9406-0874EC35FF7F}" srcOrd="2" destOrd="0" presId="urn:microsoft.com/office/officeart/2005/8/layout/orgChart1"/>
    <dgm:cxn modelId="{6E4993D1-3287-4F5E-A664-46903A28D3AD}" type="presParOf" srcId="{BCE84ED6-81CC-495E-A722-26074A5D2C0E}" destId="{A4136EF8-43AC-4024-A973-BEC021C8E2A3}" srcOrd="2" destOrd="0" presId="urn:microsoft.com/office/officeart/2005/8/layout/orgChart1"/>
    <dgm:cxn modelId="{4875F716-5D3B-4FAD-A044-018EA9F861BF}" type="presParOf" srcId="{BCE84ED6-81CC-495E-A722-26074A5D2C0E}" destId="{F8EBA89F-0CBE-4747-A3ED-CDB36CB94AF0}" srcOrd="3" destOrd="0" presId="urn:microsoft.com/office/officeart/2005/8/layout/orgChart1"/>
    <dgm:cxn modelId="{C23DFEF8-A6D7-41E1-A061-C3024B2B56D5}" type="presParOf" srcId="{F8EBA89F-0CBE-4747-A3ED-CDB36CB94AF0}" destId="{111342EA-4608-43DE-8128-E11A67C1BBD1}" srcOrd="0" destOrd="0" presId="urn:microsoft.com/office/officeart/2005/8/layout/orgChart1"/>
    <dgm:cxn modelId="{6C2A9D78-4982-44AB-AC7F-FB52E6042370}" type="presParOf" srcId="{111342EA-4608-43DE-8128-E11A67C1BBD1}" destId="{1F0C29CD-9528-4DEA-941C-A86673BB75AF}" srcOrd="0" destOrd="0" presId="urn:microsoft.com/office/officeart/2005/8/layout/orgChart1"/>
    <dgm:cxn modelId="{026826DF-B046-4791-A88C-271AB5FD883E}" type="presParOf" srcId="{111342EA-4608-43DE-8128-E11A67C1BBD1}" destId="{1CAB92F6-A24A-4A56-BBAD-68616E13616C}" srcOrd="1" destOrd="0" presId="urn:microsoft.com/office/officeart/2005/8/layout/orgChart1"/>
    <dgm:cxn modelId="{00BDA65F-61EF-499F-81DB-9FC4AF2BD5C4}" type="presParOf" srcId="{F8EBA89F-0CBE-4747-A3ED-CDB36CB94AF0}" destId="{33F8E7FF-EFFE-4132-A860-C8C02CF9627C}" srcOrd="1" destOrd="0" presId="urn:microsoft.com/office/officeart/2005/8/layout/orgChart1"/>
    <dgm:cxn modelId="{3F08C736-550D-401B-9C92-9541D33DD6F6}" type="presParOf" srcId="{33F8E7FF-EFFE-4132-A860-C8C02CF9627C}" destId="{8180BEF3-81DD-461C-99AB-F5B8BB4587B9}" srcOrd="0" destOrd="0" presId="urn:microsoft.com/office/officeart/2005/8/layout/orgChart1"/>
    <dgm:cxn modelId="{33DF8054-610B-4690-9949-526A504F8689}" type="presParOf" srcId="{33F8E7FF-EFFE-4132-A860-C8C02CF9627C}" destId="{4B27753E-0CA4-44CC-9484-D69A762B2FE3}" srcOrd="1" destOrd="0" presId="urn:microsoft.com/office/officeart/2005/8/layout/orgChart1"/>
    <dgm:cxn modelId="{B1FF917D-9E45-4A7C-8876-20EA8797B143}" type="presParOf" srcId="{4B27753E-0CA4-44CC-9484-D69A762B2FE3}" destId="{F3AF1B13-EE67-4CCC-9ECF-46842B8EC345}" srcOrd="0" destOrd="0" presId="urn:microsoft.com/office/officeart/2005/8/layout/orgChart1"/>
    <dgm:cxn modelId="{CFA6D245-FBD6-44F4-BF00-1B8A797EF097}" type="presParOf" srcId="{F3AF1B13-EE67-4CCC-9ECF-46842B8EC345}" destId="{C4363946-8EAB-4CE1-B0B0-8EADEBD7DE39}" srcOrd="0" destOrd="0" presId="urn:microsoft.com/office/officeart/2005/8/layout/orgChart1"/>
    <dgm:cxn modelId="{DF5CB2BA-0FF4-4EC5-8084-7528702128EF}" type="presParOf" srcId="{F3AF1B13-EE67-4CCC-9ECF-46842B8EC345}" destId="{CC8B1FE3-FDAE-4B67-9EB2-8B416AD4F4DE}" srcOrd="1" destOrd="0" presId="urn:microsoft.com/office/officeart/2005/8/layout/orgChart1"/>
    <dgm:cxn modelId="{7A78AF91-F8CB-4FF0-B84E-8FA3696CA8EA}" type="presParOf" srcId="{4B27753E-0CA4-44CC-9484-D69A762B2FE3}" destId="{54186746-7B6B-4520-84B7-02AE4FE0E09F}" srcOrd="1" destOrd="0" presId="urn:microsoft.com/office/officeart/2005/8/layout/orgChart1"/>
    <dgm:cxn modelId="{6E27FCFF-4307-4025-AC3E-14DA7CF1343C}" type="presParOf" srcId="{4B27753E-0CA4-44CC-9484-D69A762B2FE3}" destId="{DA5B282A-3444-4948-9616-28D7FD9F00D9}" srcOrd="2" destOrd="0" presId="urn:microsoft.com/office/officeart/2005/8/layout/orgChart1"/>
    <dgm:cxn modelId="{8C507467-4F0C-43AC-82BF-6FAA5F9646DC}" type="presParOf" srcId="{33F8E7FF-EFFE-4132-A860-C8C02CF9627C}" destId="{80BD946B-D902-48D8-AF86-040D7146CD42}" srcOrd="2" destOrd="0" presId="urn:microsoft.com/office/officeart/2005/8/layout/orgChart1"/>
    <dgm:cxn modelId="{32A4655B-DAB2-41E8-B790-9F1408BA9E76}" type="presParOf" srcId="{33F8E7FF-EFFE-4132-A860-C8C02CF9627C}" destId="{DAD3B6F0-59D2-4BFD-B716-A662F78A24C3}" srcOrd="3" destOrd="0" presId="urn:microsoft.com/office/officeart/2005/8/layout/orgChart1"/>
    <dgm:cxn modelId="{8EC30EE5-64F4-4A4A-BB6A-A93BC8B36D02}" type="presParOf" srcId="{DAD3B6F0-59D2-4BFD-B716-A662F78A24C3}" destId="{BB5C7D5C-0B7A-4DF3-9C24-457CFDF9D26F}" srcOrd="0" destOrd="0" presId="urn:microsoft.com/office/officeart/2005/8/layout/orgChart1"/>
    <dgm:cxn modelId="{62A3C57F-8F0B-4267-8DBF-7DF4CB970EAD}" type="presParOf" srcId="{BB5C7D5C-0B7A-4DF3-9C24-457CFDF9D26F}" destId="{30E136E2-EC76-46F2-A510-16CEE70DFAFD}" srcOrd="0" destOrd="0" presId="urn:microsoft.com/office/officeart/2005/8/layout/orgChart1"/>
    <dgm:cxn modelId="{D0073904-58B2-4201-922C-31A9DAAAFBE5}" type="presParOf" srcId="{BB5C7D5C-0B7A-4DF3-9C24-457CFDF9D26F}" destId="{C0F2D9A9-1350-42D7-A42A-EAEC415CC35B}" srcOrd="1" destOrd="0" presId="urn:microsoft.com/office/officeart/2005/8/layout/orgChart1"/>
    <dgm:cxn modelId="{BE0B085D-9EA7-4AB1-8E0B-26FE5E109D5D}" type="presParOf" srcId="{DAD3B6F0-59D2-4BFD-B716-A662F78A24C3}" destId="{E9430CAE-B893-4E84-BD8B-377E36E239A2}" srcOrd="1" destOrd="0" presId="urn:microsoft.com/office/officeart/2005/8/layout/orgChart1"/>
    <dgm:cxn modelId="{DC96E32B-11AC-4A82-99D9-76DD2901BCF8}" type="presParOf" srcId="{DAD3B6F0-59D2-4BFD-B716-A662F78A24C3}" destId="{BA40967D-BB25-400D-9162-16A3ABB1A507}" srcOrd="2" destOrd="0" presId="urn:microsoft.com/office/officeart/2005/8/layout/orgChart1"/>
    <dgm:cxn modelId="{B56C6114-91E8-4ADC-A682-E87A100D7D2A}" type="presParOf" srcId="{F8EBA89F-0CBE-4747-A3ED-CDB36CB94AF0}" destId="{A4D82236-720A-4EB7-B760-5778A899DC7F}" srcOrd="2" destOrd="0" presId="urn:microsoft.com/office/officeart/2005/8/layout/orgChart1"/>
    <dgm:cxn modelId="{42714B23-AE20-4A4D-BDFA-2D8A4BE26A7A}" type="presParOf" srcId="{BCE84ED6-81CC-495E-A722-26074A5D2C0E}" destId="{87625147-2907-4A75-B4E6-A5BC4E887DE9}" srcOrd="4" destOrd="0" presId="urn:microsoft.com/office/officeart/2005/8/layout/orgChart1"/>
    <dgm:cxn modelId="{E32DE25D-4D13-4A38-9619-0F62E4B4D544}" type="presParOf" srcId="{BCE84ED6-81CC-495E-A722-26074A5D2C0E}" destId="{C02ED921-CAE7-4F61-A6CE-DFE2B79420B6}" srcOrd="5" destOrd="0" presId="urn:microsoft.com/office/officeart/2005/8/layout/orgChart1"/>
    <dgm:cxn modelId="{F33A2BDD-9CE9-4435-BDC3-86709CCEC714}" type="presParOf" srcId="{C02ED921-CAE7-4F61-A6CE-DFE2B79420B6}" destId="{E85AE298-43A6-4F91-824E-C31AE00418D3}" srcOrd="0" destOrd="0" presId="urn:microsoft.com/office/officeart/2005/8/layout/orgChart1"/>
    <dgm:cxn modelId="{5B33F298-CCC9-4E12-B667-6E7BB0AAEE86}" type="presParOf" srcId="{E85AE298-43A6-4F91-824E-C31AE00418D3}" destId="{D516AA97-5312-43E1-9912-55323DD06673}" srcOrd="0" destOrd="0" presId="urn:microsoft.com/office/officeart/2005/8/layout/orgChart1"/>
    <dgm:cxn modelId="{8DD7B44C-0095-434A-98C1-521417FBE1CC}" type="presParOf" srcId="{E85AE298-43A6-4F91-824E-C31AE00418D3}" destId="{635263C9-3958-4BD0-9327-CFA34D71E43E}" srcOrd="1" destOrd="0" presId="urn:microsoft.com/office/officeart/2005/8/layout/orgChart1"/>
    <dgm:cxn modelId="{7A781F61-8F97-4139-8B7E-9518963A3452}" type="presParOf" srcId="{C02ED921-CAE7-4F61-A6CE-DFE2B79420B6}" destId="{40D8F8C9-4147-4479-837A-004F7E3FAAE4}" srcOrd="1" destOrd="0" presId="urn:microsoft.com/office/officeart/2005/8/layout/orgChart1"/>
    <dgm:cxn modelId="{E6B27E43-2DEA-48A1-B947-23C4207C75E9}" type="presParOf" srcId="{40D8F8C9-4147-4479-837A-004F7E3FAAE4}" destId="{A9338945-3FF7-47D9-9DBA-8858D65BCBF3}" srcOrd="0" destOrd="0" presId="urn:microsoft.com/office/officeart/2005/8/layout/orgChart1"/>
    <dgm:cxn modelId="{11F797A8-DBDF-4D42-8DBA-2D906D6178D7}" type="presParOf" srcId="{40D8F8C9-4147-4479-837A-004F7E3FAAE4}" destId="{E3F534D3-5930-4870-8E2C-164EA7A905A0}" srcOrd="1" destOrd="0" presId="urn:microsoft.com/office/officeart/2005/8/layout/orgChart1"/>
    <dgm:cxn modelId="{248E5E3D-B8C2-4B94-B728-E84F90406315}" type="presParOf" srcId="{E3F534D3-5930-4870-8E2C-164EA7A905A0}" destId="{EA6728B9-AEA4-4253-AB7B-CE05991B9BAB}" srcOrd="0" destOrd="0" presId="urn:microsoft.com/office/officeart/2005/8/layout/orgChart1"/>
    <dgm:cxn modelId="{B2EA39D9-9BD7-4AF7-80F4-3783A62B2B2A}" type="presParOf" srcId="{EA6728B9-AEA4-4253-AB7B-CE05991B9BAB}" destId="{A2F3948B-4EE9-477F-8EEB-09E980379FE3}" srcOrd="0" destOrd="0" presId="urn:microsoft.com/office/officeart/2005/8/layout/orgChart1"/>
    <dgm:cxn modelId="{A7D69499-F53A-4511-95BF-33F3EA380BFA}" type="presParOf" srcId="{EA6728B9-AEA4-4253-AB7B-CE05991B9BAB}" destId="{C662C38D-148D-4CC0-8C5C-E591F57F688C}" srcOrd="1" destOrd="0" presId="urn:microsoft.com/office/officeart/2005/8/layout/orgChart1"/>
    <dgm:cxn modelId="{49E8E919-5D22-483E-A070-3A82313D34BB}" type="presParOf" srcId="{E3F534D3-5930-4870-8E2C-164EA7A905A0}" destId="{69875853-39AD-4C61-8F0E-665A34E0CFBC}" srcOrd="1" destOrd="0" presId="urn:microsoft.com/office/officeart/2005/8/layout/orgChart1"/>
    <dgm:cxn modelId="{76C3B040-9B97-4738-A11F-A4DF42E36DCF}" type="presParOf" srcId="{E3F534D3-5930-4870-8E2C-164EA7A905A0}" destId="{DC4DFC1A-3FEF-4CA5-9CB6-EE8D195A50F4}" srcOrd="2" destOrd="0" presId="urn:microsoft.com/office/officeart/2005/8/layout/orgChart1"/>
    <dgm:cxn modelId="{A9C6F0F8-D9A3-4DC2-AD4C-F63A2F6E806B}" type="presParOf" srcId="{40D8F8C9-4147-4479-837A-004F7E3FAAE4}" destId="{DFC962D0-C2F0-4BFA-AE03-95883EAF22BD}" srcOrd="2" destOrd="0" presId="urn:microsoft.com/office/officeart/2005/8/layout/orgChart1"/>
    <dgm:cxn modelId="{2366C00D-E705-4A42-AF18-F7AAEA79F832}" type="presParOf" srcId="{40D8F8C9-4147-4479-837A-004F7E3FAAE4}" destId="{40D23C6A-5CDB-429C-836C-1EDBDF23E321}" srcOrd="3" destOrd="0" presId="urn:microsoft.com/office/officeart/2005/8/layout/orgChart1"/>
    <dgm:cxn modelId="{5734A25A-EBC0-4C32-B182-D23CFA9FA4CF}" type="presParOf" srcId="{40D23C6A-5CDB-429C-836C-1EDBDF23E321}" destId="{2CF4609E-190F-4DCF-BC04-9C92FF9A9F14}" srcOrd="0" destOrd="0" presId="urn:microsoft.com/office/officeart/2005/8/layout/orgChart1"/>
    <dgm:cxn modelId="{BC69A78B-B0F7-45BA-8BCF-5E469BCFA5D8}" type="presParOf" srcId="{2CF4609E-190F-4DCF-BC04-9C92FF9A9F14}" destId="{23EDAF86-754B-4E84-9455-696A4F45B511}" srcOrd="0" destOrd="0" presId="urn:microsoft.com/office/officeart/2005/8/layout/orgChart1"/>
    <dgm:cxn modelId="{0BC9CF9F-BE7A-4D9F-9270-3B440EA56268}" type="presParOf" srcId="{2CF4609E-190F-4DCF-BC04-9C92FF9A9F14}" destId="{E553804E-7F95-42C5-811D-2246CA9B66F9}" srcOrd="1" destOrd="0" presId="urn:microsoft.com/office/officeart/2005/8/layout/orgChart1"/>
    <dgm:cxn modelId="{8897251C-2E47-41FB-9456-582F151A8768}" type="presParOf" srcId="{40D23C6A-5CDB-429C-836C-1EDBDF23E321}" destId="{6BF9E23B-87B2-43E3-83C4-0CDE5882C7E7}" srcOrd="1" destOrd="0" presId="urn:microsoft.com/office/officeart/2005/8/layout/orgChart1"/>
    <dgm:cxn modelId="{E8676F84-557B-4571-ADD1-5D03A033D941}" type="presParOf" srcId="{40D23C6A-5CDB-429C-836C-1EDBDF23E321}" destId="{8BFCACFA-9A38-4304-B4A8-C8B189AC8FEA}" srcOrd="2" destOrd="0" presId="urn:microsoft.com/office/officeart/2005/8/layout/orgChart1"/>
    <dgm:cxn modelId="{D05A0EAF-1938-46CA-9296-572DE196992A}" type="presParOf" srcId="{C02ED921-CAE7-4F61-A6CE-DFE2B79420B6}" destId="{7F1ADEB8-9ED2-4D54-9051-4881C1252B71}" srcOrd="2" destOrd="0" presId="urn:microsoft.com/office/officeart/2005/8/layout/orgChart1"/>
    <dgm:cxn modelId="{6906D8C0-9928-4CC4-8897-59198EF6DED2}" type="presParOf" srcId="{BCE84ED6-81CC-495E-A722-26074A5D2C0E}" destId="{74144F61-2020-4930-AD4E-F1CB342F209F}" srcOrd="6" destOrd="0" presId="urn:microsoft.com/office/officeart/2005/8/layout/orgChart1"/>
    <dgm:cxn modelId="{00F5737B-AF10-47AE-B6DF-57CF65145768}" type="presParOf" srcId="{BCE84ED6-81CC-495E-A722-26074A5D2C0E}" destId="{AF90BCAA-B1B1-4CD6-952E-22CDA85E56EC}" srcOrd="7" destOrd="0" presId="urn:microsoft.com/office/officeart/2005/8/layout/orgChart1"/>
    <dgm:cxn modelId="{6F249016-15EE-4AD5-98CE-745F8D83A8BC}" type="presParOf" srcId="{AF90BCAA-B1B1-4CD6-952E-22CDA85E56EC}" destId="{02DB8F1A-D1EE-4391-BAFA-F3F1627AF6D7}" srcOrd="0" destOrd="0" presId="urn:microsoft.com/office/officeart/2005/8/layout/orgChart1"/>
    <dgm:cxn modelId="{9C8AFC2D-D9FF-4585-AE0A-6B50996971E8}" type="presParOf" srcId="{02DB8F1A-D1EE-4391-BAFA-F3F1627AF6D7}" destId="{5675501C-641D-4955-86CD-6B1917642B2E}" srcOrd="0" destOrd="0" presId="urn:microsoft.com/office/officeart/2005/8/layout/orgChart1"/>
    <dgm:cxn modelId="{61CFAC99-05B8-4C3C-A7A9-B3E373D73992}" type="presParOf" srcId="{02DB8F1A-D1EE-4391-BAFA-F3F1627AF6D7}" destId="{ADE3FF66-1C76-4BC5-BD61-8815D4A68D9A}" srcOrd="1" destOrd="0" presId="urn:microsoft.com/office/officeart/2005/8/layout/orgChart1"/>
    <dgm:cxn modelId="{CEB49141-5489-41C6-BA7F-650A274F5963}" type="presParOf" srcId="{AF90BCAA-B1B1-4CD6-952E-22CDA85E56EC}" destId="{FEA48DCE-B94E-4DBA-8C05-0B47D37DF4C3}" srcOrd="1" destOrd="0" presId="urn:microsoft.com/office/officeart/2005/8/layout/orgChart1"/>
    <dgm:cxn modelId="{45350AC3-38AD-4341-AAC7-84E5CD9E2C15}" type="presParOf" srcId="{FEA48DCE-B94E-4DBA-8C05-0B47D37DF4C3}" destId="{E4F7C9C7-34B2-44CA-BF59-6C71A30829A5}" srcOrd="0" destOrd="0" presId="urn:microsoft.com/office/officeart/2005/8/layout/orgChart1"/>
    <dgm:cxn modelId="{C319D999-B8B0-4D64-B9DD-FDC1AD3670B5}" type="presParOf" srcId="{FEA48DCE-B94E-4DBA-8C05-0B47D37DF4C3}" destId="{B97BE047-237F-4CF6-A386-0EA8CFFA5C44}" srcOrd="1" destOrd="0" presId="urn:microsoft.com/office/officeart/2005/8/layout/orgChart1"/>
    <dgm:cxn modelId="{DC94F03F-B59E-49F0-A30C-F925FFF4530B}" type="presParOf" srcId="{B97BE047-237F-4CF6-A386-0EA8CFFA5C44}" destId="{A1FAE3F7-66A3-49CC-A1E2-7927A394CF7F}" srcOrd="0" destOrd="0" presId="urn:microsoft.com/office/officeart/2005/8/layout/orgChart1"/>
    <dgm:cxn modelId="{9463C528-586D-4922-B5D4-FAB377C9C077}" type="presParOf" srcId="{A1FAE3F7-66A3-49CC-A1E2-7927A394CF7F}" destId="{AD7DDBA7-2E8D-4A88-9055-AE1884C56853}" srcOrd="0" destOrd="0" presId="urn:microsoft.com/office/officeart/2005/8/layout/orgChart1"/>
    <dgm:cxn modelId="{3BCA66AE-F26C-46E3-B03F-013A2463591B}" type="presParOf" srcId="{A1FAE3F7-66A3-49CC-A1E2-7927A394CF7F}" destId="{8FD7632B-3686-4CF1-91ED-F1B8D67E9CD1}" srcOrd="1" destOrd="0" presId="urn:microsoft.com/office/officeart/2005/8/layout/orgChart1"/>
    <dgm:cxn modelId="{76531D53-76BB-4522-829F-8CDAF8848B34}" type="presParOf" srcId="{B97BE047-237F-4CF6-A386-0EA8CFFA5C44}" destId="{CB305DB9-3205-4FAB-8557-8833A46BE3B0}" srcOrd="1" destOrd="0" presId="urn:microsoft.com/office/officeart/2005/8/layout/orgChart1"/>
    <dgm:cxn modelId="{9E0677DE-E839-4B92-A655-F3E6C4FC2198}" type="presParOf" srcId="{B97BE047-237F-4CF6-A386-0EA8CFFA5C44}" destId="{D22F38BC-5D1A-4EE7-8C39-7BCF824213D8}" srcOrd="2" destOrd="0" presId="urn:microsoft.com/office/officeart/2005/8/layout/orgChart1"/>
    <dgm:cxn modelId="{63FEAAEB-4997-4770-9FC9-ABAC799CC24B}" type="presParOf" srcId="{AF90BCAA-B1B1-4CD6-952E-22CDA85E56EC}" destId="{F3131040-5D1B-4E4A-A024-E5B17CC72986}" srcOrd="2" destOrd="0" presId="urn:microsoft.com/office/officeart/2005/8/layout/orgChart1"/>
    <dgm:cxn modelId="{6E7A476A-D5F9-464E-993E-904EF5CCDE90}" type="presParOf" srcId="{A1D7D9A3-82BE-4114-86E1-16F1D4CCDEED}" destId="{B90DA523-56DC-49AF-B640-7DC42829F72C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4F7C9C7-34B2-44CA-BF59-6C71A30829A5}">
      <dsp:nvSpPr>
        <dsp:cNvPr id="0" name=""/>
        <dsp:cNvSpPr/>
      </dsp:nvSpPr>
      <dsp:spPr>
        <a:xfrm>
          <a:off x="7967541" y="3204816"/>
          <a:ext cx="320262" cy="98213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82137"/>
              </a:lnTo>
              <a:lnTo>
                <a:pt x="320262" y="982137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4144F61-2020-4930-AD4E-F1CB342F209F}">
      <dsp:nvSpPr>
        <dsp:cNvPr id="0" name=""/>
        <dsp:cNvSpPr/>
      </dsp:nvSpPr>
      <dsp:spPr>
        <a:xfrm>
          <a:off x="4946402" y="1688909"/>
          <a:ext cx="3875171" cy="44836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24183"/>
              </a:lnTo>
              <a:lnTo>
                <a:pt x="3875171" y="224183"/>
              </a:lnTo>
              <a:lnTo>
                <a:pt x="3875171" y="448366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FC962D0-C2F0-4BFA-AE03-95883EAF22BD}">
      <dsp:nvSpPr>
        <dsp:cNvPr id="0" name=""/>
        <dsp:cNvSpPr/>
      </dsp:nvSpPr>
      <dsp:spPr>
        <a:xfrm>
          <a:off x="5384093" y="3204816"/>
          <a:ext cx="320262" cy="249804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498044"/>
              </a:lnTo>
              <a:lnTo>
                <a:pt x="320262" y="2498044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9338945-3FF7-47D9-9DBA-8858D65BCBF3}">
      <dsp:nvSpPr>
        <dsp:cNvPr id="0" name=""/>
        <dsp:cNvSpPr/>
      </dsp:nvSpPr>
      <dsp:spPr>
        <a:xfrm>
          <a:off x="5384093" y="3204816"/>
          <a:ext cx="320262" cy="98213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82137"/>
              </a:lnTo>
              <a:lnTo>
                <a:pt x="320262" y="982137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7625147-2907-4A75-B4E6-A5BC4E887DE9}">
      <dsp:nvSpPr>
        <dsp:cNvPr id="0" name=""/>
        <dsp:cNvSpPr/>
      </dsp:nvSpPr>
      <dsp:spPr>
        <a:xfrm>
          <a:off x="4946402" y="1688909"/>
          <a:ext cx="1291723" cy="44836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24183"/>
              </a:lnTo>
              <a:lnTo>
                <a:pt x="1291723" y="224183"/>
              </a:lnTo>
              <a:lnTo>
                <a:pt x="1291723" y="448366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0BD946B-D902-48D8-AF86-040D7146CD42}">
      <dsp:nvSpPr>
        <dsp:cNvPr id="0" name=""/>
        <dsp:cNvSpPr/>
      </dsp:nvSpPr>
      <dsp:spPr>
        <a:xfrm>
          <a:off x="2800646" y="3204816"/>
          <a:ext cx="320262" cy="249804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498044"/>
              </a:lnTo>
              <a:lnTo>
                <a:pt x="320262" y="2498044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180BEF3-81DD-461C-99AB-F5B8BB4587B9}">
      <dsp:nvSpPr>
        <dsp:cNvPr id="0" name=""/>
        <dsp:cNvSpPr/>
      </dsp:nvSpPr>
      <dsp:spPr>
        <a:xfrm>
          <a:off x="2800646" y="3204816"/>
          <a:ext cx="320262" cy="98213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82137"/>
              </a:lnTo>
              <a:lnTo>
                <a:pt x="320262" y="982137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4136EF8-43AC-4024-A973-BEC021C8E2A3}">
      <dsp:nvSpPr>
        <dsp:cNvPr id="0" name=""/>
        <dsp:cNvSpPr/>
      </dsp:nvSpPr>
      <dsp:spPr>
        <a:xfrm>
          <a:off x="3654678" y="1688909"/>
          <a:ext cx="1291723" cy="448366"/>
        </a:xfrm>
        <a:custGeom>
          <a:avLst/>
          <a:gdLst/>
          <a:ahLst/>
          <a:cxnLst/>
          <a:rect l="0" t="0" r="0" b="0"/>
          <a:pathLst>
            <a:path>
              <a:moveTo>
                <a:pt x="1291723" y="0"/>
              </a:moveTo>
              <a:lnTo>
                <a:pt x="1291723" y="224183"/>
              </a:lnTo>
              <a:lnTo>
                <a:pt x="0" y="224183"/>
              </a:lnTo>
              <a:lnTo>
                <a:pt x="0" y="448366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642DC4F-18D9-4DCF-BB4F-FD1410B03D19}">
      <dsp:nvSpPr>
        <dsp:cNvPr id="0" name=""/>
        <dsp:cNvSpPr/>
      </dsp:nvSpPr>
      <dsp:spPr>
        <a:xfrm>
          <a:off x="217199" y="3204816"/>
          <a:ext cx="320262" cy="249804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498044"/>
              </a:lnTo>
              <a:lnTo>
                <a:pt x="320262" y="2498044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6FED22E-4689-4553-A65C-86BDD5C5BC00}">
      <dsp:nvSpPr>
        <dsp:cNvPr id="0" name=""/>
        <dsp:cNvSpPr/>
      </dsp:nvSpPr>
      <dsp:spPr>
        <a:xfrm>
          <a:off x="217199" y="3204816"/>
          <a:ext cx="320262" cy="98213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82137"/>
              </a:lnTo>
              <a:lnTo>
                <a:pt x="320262" y="982137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F779296-6C38-49BB-94FB-178823929483}">
      <dsp:nvSpPr>
        <dsp:cNvPr id="0" name=""/>
        <dsp:cNvSpPr/>
      </dsp:nvSpPr>
      <dsp:spPr>
        <a:xfrm>
          <a:off x="1071231" y="1688909"/>
          <a:ext cx="3875171" cy="448366"/>
        </a:xfrm>
        <a:custGeom>
          <a:avLst/>
          <a:gdLst/>
          <a:ahLst/>
          <a:cxnLst/>
          <a:rect l="0" t="0" r="0" b="0"/>
          <a:pathLst>
            <a:path>
              <a:moveTo>
                <a:pt x="3875171" y="0"/>
              </a:moveTo>
              <a:lnTo>
                <a:pt x="3875171" y="224183"/>
              </a:lnTo>
              <a:lnTo>
                <a:pt x="0" y="224183"/>
              </a:lnTo>
              <a:lnTo>
                <a:pt x="0" y="448366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8476F78-29E2-4E7D-9E8E-59E850667C88}">
      <dsp:nvSpPr>
        <dsp:cNvPr id="0" name=""/>
        <dsp:cNvSpPr/>
      </dsp:nvSpPr>
      <dsp:spPr>
        <a:xfrm>
          <a:off x="3878862" y="621369"/>
          <a:ext cx="2135080" cy="106754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415" tIns="18415" rIns="18415" bIns="18415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ja-JP" altLang="en-US" sz="2900" kern="1200" dirty="0"/>
            <a:t>代表取締役</a:t>
          </a:r>
        </a:p>
      </dsp:txBody>
      <dsp:txXfrm>
        <a:off x="3878862" y="621369"/>
        <a:ext cx="2135080" cy="1067540"/>
      </dsp:txXfrm>
    </dsp:sp>
    <dsp:sp modelId="{C511BB24-502E-429A-9F5C-95752B6DC374}">
      <dsp:nvSpPr>
        <dsp:cNvPr id="0" name=""/>
        <dsp:cNvSpPr/>
      </dsp:nvSpPr>
      <dsp:spPr>
        <a:xfrm>
          <a:off x="3691" y="2137276"/>
          <a:ext cx="2135080" cy="106754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415" tIns="18415" rIns="18415" bIns="18415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ja-JP" altLang="en-US" sz="2900" kern="1200" dirty="0"/>
            <a:t>営業部門</a:t>
          </a:r>
        </a:p>
      </dsp:txBody>
      <dsp:txXfrm>
        <a:off x="3691" y="2137276"/>
        <a:ext cx="2135080" cy="1067540"/>
      </dsp:txXfrm>
    </dsp:sp>
    <dsp:sp modelId="{1C24ADBD-0D9F-4391-8A22-1A2A595C51DE}">
      <dsp:nvSpPr>
        <dsp:cNvPr id="0" name=""/>
        <dsp:cNvSpPr/>
      </dsp:nvSpPr>
      <dsp:spPr>
        <a:xfrm>
          <a:off x="537461" y="3653183"/>
          <a:ext cx="2135080" cy="106754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415" tIns="18415" rIns="18415" bIns="18415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ja-JP" altLang="en-US" sz="2900" b="0" i="0" kern="1200" dirty="0"/>
            <a:t>営業担当</a:t>
          </a:r>
          <a:r>
            <a:rPr lang="en-US" altLang="ja-JP" sz="2900" b="0" i="0" kern="1200" dirty="0"/>
            <a:t>A</a:t>
          </a:r>
          <a:endParaRPr kumimoji="1" lang="ja-JP" altLang="en-US" sz="2900" kern="1200" dirty="0"/>
        </a:p>
      </dsp:txBody>
      <dsp:txXfrm>
        <a:off x="537461" y="3653183"/>
        <a:ext cx="2135080" cy="1067540"/>
      </dsp:txXfrm>
    </dsp:sp>
    <dsp:sp modelId="{C9CCCDF6-32BA-41D6-9224-CCCA60841E8F}">
      <dsp:nvSpPr>
        <dsp:cNvPr id="0" name=""/>
        <dsp:cNvSpPr/>
      </dsp:nvSpPr>
      <dsp:spPr>
        <a:xfrm>
          <a:off x="537461" y="5169090"/>
          <a:ext cx="2135080" cy="106754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415" tIns="18415" rIns="18415" bIns="18415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ja-JP" altLang="en-US" sz="2900" b="0" i="0" kern="1200" dirty="0"/>
            <a:t>営業担当</a:t>
          </a:r>
          <a:r>
            <a:rPr lang="en-US" altLang="ja-JP" sz="2900" b="0" i="0" kern="1200" dirty="0"/>
            <a:t>B</a:t>
          </a:r>
          <a:endParaRPr kumimoji="1" lang="ja-JP" altLang="en-US" sz="2900" kern="1200" dirty="0"/>
        </a:p>
      </dsp:txBody>
      <dsp:txXfrm>
        <a:off x="537461" y="5169090"/>
        <a:ext cx="2135080" cy="1067540"/>
      </dsp:txXfrm>
    </dsp:sp>
    <dsp:sp modelId="{1F0C29CD-9528-4DEA-941C-A86673BB75AF}">
      <dsp:nvSpPr>
        <dsp:cNvPr id="0" name=""/>
        <dsp:cNvSpPr/>
      </dsp:nvSpPr>
      <dsp:spPr>
        <a:xfrm>
          <a:off x="2587138" y="2137276"/>
          <a:ext cx="2135080" cy="106754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415" tIns="18415" rIns="18415" bIns="18415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ja-JP" altLang="en-US" sz="2900" kern="1200" dirty="0"/>
            <a:t>開発部門</a:t>
          </a:r>
        </a:p>
      </dsp:txBody>
      <dsp:txXfrm>
        <a:off x="2587138" y="2137276"/>
        <a:ext cx="2135080" cy="1067540"/>
      </dsp:txXfrm>
    </dsp:sp>
    <dsp:sp modelId="{C4363946-8EAB-4CE1-B0B0-8EADEBD7DE39}">
      <dsp:nvSpPr>
        <dsp:cNvPr id="0" name=""/>
        <dsp:cNvSpPr/>
      </dsp:nvSpPr>
      <dsp:spPr>
        <a:xfrm>
          <a:off x="3120908" y="3653183"/>
          <a:ext cx="2135080" cy="106754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415" tIns="18415" rIns="18415" bIns="18415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ja-JP" altLang="en-US" sz="2900" kern="1200" dirty="0"/>
            <a:t>エンジニア</a:t>
          </a:r>
          <a:r>
            <a:rPr kumimoji="1" lang="en-US" altLang="ja-JP" sz="2900" kern="1200" dirty="0"/>
            <a:t>A</a:t>
          </a:r>
          <a:endParaRPr kumimoji="1" lang="ja-JP" altLang="en-US" sz="2900" kern="1200" dirty="0"/>
        </a:p>
      </dsp:txBody>
      <dsp:txXfrm>
        <a:off x="3120908" y="3653183"/>
        <a:ext cx="2135080" cy="1067540"/>
      </dsp:txXfrm>
    </dsp:sp>
    <dsp:sp modelId="{30E136E2-EC76-46F2-A510-16CEE70DFAFD}">
      <dsp:nvSpPr>
        <dsp:cNvPr id="0" name=""/>
        <dsp:cNvSpPr/>
      </dsp:nvSpPr>
      <dsp:spPr>
        <a:xfrm>
          <a:off x="3120908" y="5169090"/>
          <a:ext cx="2135080" cy="106754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415" tIns="18415" rIns="18415" bIns="18415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ja-JP" altLang="en-US" sz="2900" b="0" i="0" kern="1200" dirty="0"/>
            <a:t>エンジニア</a:t>
          </a:r>
          <a:r>
            <a:rPr lang="en-US" altLang="ja-JP" sz="2900" b="0" i="0" kern="1200" dirty="0"/>
            <a:t>B</a:t>
          </a:r>
          <a:endParaRPr kumimoji="1" lang="ja-JP" altLang="en-US" sz="2900" kern="1200" dirty="0"/>
        </a:p>
      </dsp:txBody>
      <dsp:txXfrm>
        <a:off x="3120908" y="5169090"/>
        <a:ext cx="2135080" cy="1067540"/>
      </dsp:txXfrm>
    </dsp:sp>
    <dsp:sp modelId="{D516AA97-5312-43E1-9912-55323DD06673}">
      <dsp:nvSpPr>
        <dsp:cNvPr id="0" name=""/>
        <dsp:cNvSpPr/>
      </dsp:nvSpPr>
      <dsp:spPr>
        <a:xfrm>
          <a:off x="5170585" y="2137276"/>
          <a:ext cx="2135080" cy="106754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415" tIns="18415" rIns="18415" bIns="18415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ja-JP" altLang="en-US" sz="2900" kern="1200" dirty="0"/>
            <a:t>人事部門</a:t>
          </a:r>
        </a:p>
      </dsp:txBody>
      <dsp:txXfrm>
        <a:off x="5170585" y="2137276"/>
        <a:ext cx="2135080" cy="1067540"/>
      </dsp:txXfrm>
    </dsp:sp>
    <dsp:sp modelId="{A2F3948B-4EE9-477F-8EEB-09E980379FE3}">
      <dsp:nvSpPr>
        <dsp:cNvPr id="0" name=""/>
        <dsp:cNvSpPr/>
      </dsp:nvSpPr>
      <dsp:spPr>
        <a:xfrm>
          <a:off x="5704356" y="3653183"/>
          <a:ext cx="2135080" cy="106754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415" tIns="18415" rIns="18415" bIns="18415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ja-JP" altLang="en-US" sz="2900" b="0" i="0" kern="1200" dirty="0"/>
            <a:t>採用担当</a:t>
          </a:r>
          <a:endParaRPr kumimoji="1" lang="ja-JP" altLang="en-US" sz="2900" kern="1200" dirty="0"/>
        </a:p>
      </dsp:txBody>
      <dsp:txXfrm>
        <a:off x="5704356" y="3653183"/>
        <a:ext cx="2135080" cy="1067540"/>
      </dsp:txXfrm>
    </dsp:sp>
    <dsp:sp modelId="{23EDAF86-754B-4E84-9455-696A4F45B511}">
      <dsp:nvSpPr>
        <dsp:cNvPr id="0" name=""/>
        <dsp:cNvSpPr/>
      </dsp:nvSpPr>
      <dsp:spPr>
        <a:xfrm>
          <a:off x="5704356" y="5169090"/>
          <a:ext cx="2135080" cy="106754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415" tIns="18415" rIns="18415" bIns="18415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ja-JP" altLang="en-US" sz="2900" b="0" i="0" kern="1200" dirty="0"/>
            <a:t>研修担当</a:t>
          </a:r>
          <a:endParaRPr kumimoji="1" lang="ja-JP" altLang="en-US" sz="2900" kern="1200" dirty="0"/>
        </a:p>
      </dsp:txBody>
      <dsp:txXfrm>
        <a:off x="5704356" y="5169090"/>
        <a:ext cx="2135080" cy="1067540"/>
      </dsp:txXfrm>
    </dsp:sp>
    <dsp:sp modelId="{5675501C-641D-4955-86CD-6B1917642B2E}">
      <dsp:nvSpPr>
        <dsp:cNvPr id="0" name=""/>
        <dsp:cNvSpPr/>
      </dsp:nvSpPr>
      <dsp:spPr>
        <a:xfrm>
          <a:off x="7754033" y="2137276"/>
          <a:ext cx="2135080" cy="106754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415" tIns="18415" rIns="18415" bIns="18415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ja-JP" altLang="en-US" sz="2900" kern="1200" dirty="0"/>
            <a:t>財務部門</a:t>
          </a:r>
        </a:p>
      </dsp:txBody>
      <dsp:txXfrm>
        <a:off x="7754033" y="2137276"/>
        <a:ext cx="2135080" cy="1067540"/>
      </dsp:txXfrm>
    </dsp:sp>
    <dsp:sp modelId="{AD7DDBA7-2E8D-4A88-9055-AE1884C56853}">
      <dsp:nvSpPr>
        <dsp:cNvPr id="0" name=""/>
        <dsp:cNvSpPr/>
      </dsp:nvSpPr>
      <dsp:spPr>
        <a:xfrm>
          <a:off x="8287803" y="3653183"/>
          <a:ext cx="2135080" cy="106754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415" tIns="18415" rIns="18415" bIns="18415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ja-JP" altLang="en-US" sz="2900" b="0" i="0" kern="1200" dirty="0"/>
            <a:t>経理担当</a:t>
          </a:r>
          <a:endParaRPr kumimoji="1" lang="ja-JP" altLang="en-US" sz="2900" kern="1200" dirty="0"/>
        </a:p>
      </dsp:txBody>
      <dsp:txXfrm>
        <a:off x="8287803" y="3653183"/>
        <a:ext cx="2135080" cy="106754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CD13AAE-60C0-54BF-BDA6-5FC08C42346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174F80DF-0383-77E7-0C65-7E5DC3A7FEA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E89A18F-4276-4F4B-A1DB-29E12D6E23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92C75-87AF-4717-85CF-7EC490471F66}" type="datetimeFigureOut">
              <a:rPr kumimoji="1" lang="ja-JP" altLang="en-US" smtClean="0"/>
              <a:t>2023/4/11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BE6CE37-B35E-BBA7-5CF6-5C8376D5D6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2D8CEB0-F2C7-60F8-A795-63FF8A0031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768C1-0FF9-4F09-9E18-1179BD024BD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439697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D649BF6-B43E-70BC-F523-1277B9039F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E9AD26A5-76D9-5781-BEE0-2B568CF9954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13B383F3-8D7D-FB94-4F54-DEAB5F6EF2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92C75-87AF-4717-85CF-7EC490471F66}" type="datetimeFigureOut">
              <a:rPr kumimoji="1" lang="ja-JP" altLang="en-US" smtClean="0"/>
              <a:t>2023/4/11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0B3D30FB-0F04-885E-A395-D39521E9BE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C8F5593-C574-F3FC-4570-CDDE72C184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768C1-0FF9-4F09-9E18-1179BD024BD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983873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FAF0B532-04B7-F2B4-B519-0D876435987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2F1A531-8A5A-ED5E-FFB8-5850BC6BCB0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34421C0-3025-86A4-5CBD-CDB939B833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92C75-87AF-4717-85CF-7EC490471F66}" type="datetimeFigureOut">
              <a:rPr kumimoji="1" lang="ja-JP" altLang="en-US" smtClean="0"/>
              <a:t>2023/4/11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903D0AD-8844-F304-6911-7F1DB31595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6EE1C3C-2D46-E518-DC4F-A1DAE268A6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768C1-0FF9-4F09-9E18-1179BD024BD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642211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606897B-9BF3-2F66-718A-2FDEB63D3C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1ADF6BE1-3B79-375E-3BEC-E1FF23971F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E2392A6-CEE2-C3A2-DA37-856C41FCEE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92C75-87AF-4717-85CF-7EC490471F66}" type="datetimeFigureOut">
              <a:rPr kumimoji="1" lang="ja-JP" altLang="en-US" smtClean="0"/>
              <a:t>2023/4/11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FE6169A-D241-2C16-C95F-4D34FD9C9A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805CD14-5ED6-9AA4-BEEF-BBB0697EB5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768C1-0FF9-4F09-9E18-1179BD024BD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106275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5CE69B0-8387-F523-D9A5-B4FEAC628F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C166A8C4-49B3-0FF4-FCCC-4481D9F388C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6B8FD19-B2BE-ABC3-0EEC-1D0B8F62DC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92C75-87AF-4717-85CF-7EC490471F66}" type="datetimeFigureOut">
              <a:rPr kumimoji="1" lang="ja-JP" altLang="en-US" smtClean="0"/>
              <a:t>2023/4/11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AD225FA-8C2E-C42A-915C-AEF14DE5E2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9BFF273-365C-519D-0DFF-9055F7CD4B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768C1-0FF9-4F09-9E18-1179BD024BD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334246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48DF808-AED5-3A00-084E-F5B7F6DA83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107EA4A3-A851-19E7-A816-BC99D26FFDA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923AC50D-20AE-02BE-7D43-16C961F694E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0BA420BF-3B1D-C600-63BD-66D19136F0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92C75-87AF-4717-85CF-7EC490471F66}" type="datetimeFigureOut">
              <a:rPr kumimoji="1" lang="ja-JP" altLang="en-US" smtClean="0"/>
              <a:t>2023/4/11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24931789-A858-2E95-95C8-F707059328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6E7E55BE-C25E-A3B5-3ACA-6A03E17772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768C1-0FF9-4F09-9E18-1179BD024BD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719605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AF4200F-C3FC-FE69-FFCD-BCFC30E62D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B6BD445-9191-DE3E-FFEF-28D48EF16AB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11CC39B0-D050-D3C7-EC33-E500E165F2F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1B9E3E50-2F27-A519-7622-363A6523410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C7FBF38E-BE00-9DB9-EC96-A0009EAA1F4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404C205A-D654-9761-0C52-4A92F34A26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92C75-87AF-4717-85CF-7EC490471F66}" type="datetimeFigureOut">
              <a:rPr kumimoji="1" lang="ja-JP" altLang="en-US" smtClean="0"/>
              <a:t>2023/4/11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4087F418-D5C5-10F6-0A7B-E57015126C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246F2BCC-CEA4-781A-47A2-988A41E4C4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768C1-0FF9-4F09-9E18-1179BD024BD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823302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9C2FB3B-C276-2EF6-09ED-4CD72D388E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CA6B3D31-F088-B046-4033-3E8081ACD4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92C75-87AF-4717-85CF-7EC490471F66}" type="datetimeFigureOut">
              <a:rPr kumimoji="1" lang="ja-JP" altLang="en-US" smtClean="0"/>
              <a:t>2023/4/11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A2C6F9BB-D6A5-B93C-A3B4-3CEE7B77B1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10AFFF53-C2B6-EAE8-3D47-258CE2809D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768C1-0FF9-4F09-9E18-1179BD024BD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500917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E78D75F0-E2CD-BDF3-B225-6C5C6FA971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92C75-87AF-4717-85CF-7EC490471F66}" type="datetimeFigureOut">
              <a:rPr kumimoji="1" lang="ja-JP" altLang="en-US" smtClean="0"/>
              <a:t>2023/4/11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2B3AE6CE-66CC-3D71-149C-2ADD18D0D2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634341DE-7C74-4E32-7618-FA4544F138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768C1-0FF9-4F09-9E18-1179BD024BD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418621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0E2B6B7-5BBB-0AB4-94F5-3C7870600E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F1238585-62BC-4CFB-0BD1-05A0FEA581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1FCCE184-DE26-66BF-4DD7-A22CF7E6AC4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940ACBE6-2729-D593-4BD0-F6A2EEFE39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92C75-87AF-4717-85CF-7EC490471F66}" type="datetimeFigureOut">
              <a:rPr kumimoji="1" lang="ja-JP" altLang="en-US" smtClean="0"/>
              <a:t>2023/4/11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DD657F82-5015-3AAF-D00C-95C7D7BC6A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5E5C50C6-D452-4230-58A6-32B86BBFFC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768C1-0FF9-4F09-9E18-1179BD024BD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063271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6A22AE9-8D08-CFB0-5A60-AE0E45F806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2D89EEC7-9F72-B73B-8624-1710BEEEA2A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86B087A0-0C98-0EC4-5BDE-A21A5F2B42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7A5F4F53-F959-FFDE-6664-4E490C8DAD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92C75-87AF-4717-85CF-7EC490471F66}" type="datetimeFigureOut">
              <a:rPr kumimoji="1" lang="ja-JP" altLang="en-US" smtClean="0"/>
              <a:t>2023/4/11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7D8EB7A2-9AAD-E5C3-B891-EA6FA30FF2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D7BE816B-3150-0286-2994-F6C497222B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768C1-0FF9-4F09-9E18-1179BD024BD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639167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06906115-01C1-3E07-8B7B-2883692865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C5707AC7-72DA-B4B4-3B0D-06CBFB605F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892DB6B-A556-6473-84D8-44D5F98FA4E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E92C75-87AF-4717-85CF-7EC490471F66}" type="datetimeFigureOut">
              <a:rPr kumimoji="1" lang="ja-JP" altLang="en-US" smtClean="0"/>
              <a:t>2023/4/11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D6CD332-B786-C99B-CD23-BF6A6BF96C0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D0C5EDC-ED65-EB10-B42A-F112CFDC3C8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E768C1-0FF9-4F09-9E18-1179BD024BD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991107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図表 3">
            <a:extLst>
              <a:ext uri="{FF2B5EF4-FFF2-40B4-BE49-F238E27FC236}">
                <a16:creationId xmlns:a16="http://schemas.microsoft.com/office/drawing/2014/main" id="{3DA1AA8F-384D-9D75-5D67-BFA86C66D67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962614239"/>
              </p:ext>
            </p:extLst>
          </p:nvPr>
        </p:nvGraphicFramePr>
        <p:xfrm>
          <a:off x="882713" y="0"/>
          <a:ext cx="10426575" cy="685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9131663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26</Words>
  <Application>Microsoft Office PowerPoint</Application>
  <PresentationFormat>ワイド画面</PresentationFormat>
  <Paragraphs>12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游ゴシック</vt:lpstr>
      <vt:lpstr>游ゴシック Light</vt:lpstr>
      <vt:lpstr>Arial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yuya</dc:creator>
  <cp:lastModifiedBy>yuya</cp:lastModifiedBy>
  <cp:revision>4</cp:revision>
  <dcterms:created xsi:type="dcterms:W3CDTF">2023-04-11T03:31:31Z</dcterms:created>
  <dcterms:modified xsi:type="dcterms:W3CDTF">2023-04-11T03:53:02Z</dcterms:modified>
</cp:coreProperties>
</file>